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9BA2345-DB04-4D63-8901-7624B088EB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E7D5C9-78A1-4700-B98D-AA87511C75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101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LOUVORES AO SENHOR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4400" i="1" dirty="0" smtClean="0"/>
              <a:t>Hino 44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LOUVEMOS AO SENHOR</a:t>
            </a:r>
            <a:r>
              <a:rPr lang="pt-BR" sz="6600" b="1" dirty="0" smtClean="0"/>
              <a:t>, AO </a:t>
            </a:r>
            <a:r>
              <a:rPr lang="pt-BR" sz="6600" b="1" dirty="0"/>
              <a:t>PAI DA ETERNIADADE,</a:t>
            </a:r>
            <a:br>
              <a:rPr lang="pt-BR" sz="6600" b="1" dirty="0"/>
            </a:br>
            <a:r>
              <a:rPr lang="pt-BR" sz="6600" b="1" dirty="0"/>
              <a:t>QUE MOSTRA TANTO </a:t>
            </a:r>
            <a:r>
              <a:rPr lang="pt-BR" sz="6600" b="1" dirty="0" smtClean="0"/>
              <a:t>AMOR À </a:t>
            </a:r>
            <a:r>
              <a:rPr lang="pt-BR" sz="6600" b="1" dirty="0"/>
              <a:t>POBRE HUMANIDADE!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SEU FILHO AQUI </a:t>
            </a:r>
            <a:r>
              <a:rPr lang="pt-BR" sz="6600" b="1" dirty="0" smtClean="0"/>
              <a:t>SOFREU, POR </a:t>
            </a:r>
            <a:r>
              <a:rPr lang="pt-BR" sz="6600" b="1" dirty="0"/>
              <a:t>NOSSA REDENÇÃO</a:t>
            </a:r>
            <a:br>
              <a:rPr lang="pt-BR" sz="6600" b="1" dirty="0"/>
            </a:br>
            <a:r>
              <a:rPr lang="pt-BR" sz="6600" b="1" dirty="0"/>
              <a:t>E COM O PAI NOS DEU</a:t>
            </a:r>
            <a:br>
              <a:rPr lang="pt-BR" sz="6600" b="1" dirty="0"/>
            </a:br>
            <a:r>
              <a:rPr lang="pt-BR" sz="6600" b="1" dirty="0"/>
              <a:t>BENDITA </a:t>
            </a:r>
            <a:r>
              <a:rPr lang="pt-BR" sz="6600" b="1" dirty="0" smtClean="0"/>
              <a:t>COMUNHÃO</a:t>
            </a:r>
            <a:endParaRPr lang="pt-BR" sz="6600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azul</vt:lpstr>
      <vt:lpstr>LOUVORES AO SENHOR Hino 44</vt:lpstr>
      <vt:lpstr>LOUVEMOS AO SENHOR, AO PAI DA ETERNIADADE, QUE MOSTRA TANTO AMOR À POBRE HUMANIDADE!</vt:lpstr>
      <vt:lpstr>SEU FILHO AQUI SOFREU, POR NOSSA REDENÇÃO E COM O PAI NOS DEU BENDITA COMUNHÃO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LOUVEMOS AO SENHOR, AO PAI DA ETERNIADADE, QUE MOSTRA TANTO AMOR À POBRE HUMANIDADE!</dc:title>
  <dc:creator>Igreja Presbiteriana de Cuiabá</dc:creator>
  <cp:lastModifiedBy>Viveiro20</cp:lastModifiedBy>
  <cp:revision>2</cp:revision>
  <dcterms:created xsi:type="dcterms:W3CDTF">2004-08-03T19:55:13Z</dcterms:created>
  <dcterms:modified xsi:type="dcterms:W3CDTF">2016-11-07T03:18:55Z</dcterms:modified>
</cp:coreProperties>
</file>