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83" r:id="rId16"/>
    <p:sldId id="284" r:id="rId17"/>
    <p:sldId id="285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589" autoAdjust="0"/>
  </p:normalViewPr>
  <p:slideViewPr>
    <p:cSldViewPr>
      <p:cViewPr varScale="1">
        <p:scale>
          <a:sx n="57" d="100"/>
          <a:sy n="57" d="100"/>
        </p:scale>
        <p:origin x="-1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0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0011F93-7F2A-43CF-9581-E9749CFF2CE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8EB7E3F-574B-4B5B-AF8D-9C8239681AB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8000" b="1" dirty="0" smtClean="0"/>
              <a:t>GRANDE REDENÇÃO</a:t>
            </a:r>
            <a:r>
              <a:rPr lang="pt-BR" sz="6600" b="1" dirty="0" smtClean="0"/>
              <a:t/>
            </a:r>
            <a:br>
              <a:rPr lang="pt-BR" sz="6600" b="1" dirty="0" smtClean="0"/>
            </a:br>
            <a:r>
              <a:rPr lang="pt-BR" sz="4400" i="1" dirty="0" smtClean="0"/>
              <a:t>Hino 45</a:t>
            </a:r>
            <a:endParaRPr lang="pt-BR" sz="4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695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E NÓS, TEUS SANTOS</a:t>
            </a:r>
            <a:br>
              <a:rPr lang="pt-BR" sz="6600" b="1" dirty="0"/>
            </a:br>
            <a:r>
              <a:rPr lang="pt-BR" sz="6600" b="1" dirty="0"/>
              <a:t>PÉS CERCANDO,</a:t>
            </a:r>
            <a:br>
              <a:rPr lang="pt-BR" sz="6600" b="1" dirty="0"/>
            </a:br>
            <a:r>
              <a:rPr lang="pt-BR" sz="6600" b="1" dirty="0"/>
              <a:t>ENQUANTO </a:t>
            </a:r>
            <a:r>
              <a:rPr lang="pt-BR" sz="6600" b="1" dirty="0" smtClean="0"/>
              <a:t/>
            </a:r>
            <a:br>
              <a:rPr lang="pt-BR" sz="6600" b="1" dirty="0" smtClean="0"/>
            </a:br>
            <a:r>
              <a:rPr lang="pt-BR" sz="6600" b="1" dirty="0" smtClean="0"/>
              <a:t>MILITANDO AQUI</a:t>
            </a:r>
            <a:endParaRPr lang="pt-BR" sz="6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AS NOSSAS VOZES ELEVAMOS</a:t>
            </a:r>
            <a:br>
              <a:rPr lang="pt-BR" sz="6600" b="1" dirty="0"/>
            </a:br>
            <a:r>
              <a:rPr lang="pt-BR" sz="6600" b="1" dirty="0"/>
              <a:t>PARA EXALTAR,</a:t>
            </a:r>
            <a:br>
              <a:rPr lang="pt-BR" sz="6600" b="1" dirty="0"/>
            </a:br>
            <a:r>
              <a:rPr lang="pt-BR" sz="6600" b="1" dirty="0"/>
              <a:t>SENHOR, A TI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“A DEUS LOUVAI”</a:t>
            </a:r>
            <a:br>
              <a:rPr lang="pt-BR" sz="6600" b="1" dirty="0"/>
            </a:br>
            <a:r>
              <a:rPr lang="pt-BR" sz="6600" b="1" dirty="0"/>
              <a:t> - TAMBÉM CLAMAMOS!</a:t>
            </a:r>
            <a:br>
              <a:rPr lang="pt-BR" sz="6600" b="1" dirty="0"/>
            </a:br>
            <a:r>
              <a:rPr lang="pt-BR" sz="6600" b="1" dirty="0"/>
              <a:t>“A DEUS LOUVAI</a:t>
            </a:r>
            <a:br>
              <a:rPr lang="pt-BR" sz="6600" b="1" dirty="0"/>
            </a:br>
            <a:r>
              <a:rPr lang="pt-BR" sz="6600" b="1" dirty="0"/>
              <a:t>SUPREMO REI!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E GLÓRIA, HONRA,</a:t>
            </a:r>
            <a:br>
              <a:rPr lang="pt-BR" sz="6600" b="1" dirty="0"/>
            </a:br>
            <a:r>
              <a:rPr lang="pt-BR" sz="6600" b="1" dirty="0"/>
              <a:t>MAJESTADE</a:t>
            </a:r>
            <a:br>
              <a:rPr lang="pt-BR" sz="6600" b="1" dirty="0"/>
            </a:br>
            <a:r>
              <a:rPr lang="pt-BR" sz="6600" b="1" dirty="0"/>
              <a:t>A CRISTO, O SALVADOR, RENDEI!”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 smtClean="0"/>
              <a:t>DAS TREVAS FOMOS NÓS CHAMADOS</a:t>
            </a:r>
            <a:br>
              <a:rPr lang="pt-BR" altLang="pt-BR" dirty="0" smtClean="0"/>
            </a:br>
            <a:r>
              <a:rPr lang="pt-BR" altLang="pt-BR" dirty="0" smtClean="0"/>
              <a:t>À TUA PURA E SANTA LUZ!</a:t>
            </a:r>
            <a:endParaRPr lang="pt-BR" sz="66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 smtClean="0"/>
              <a:t>DA ESCRAVIDÃO </a:t>
            </a:r>
            <a:br>
              <a:rPr lang="pt-BR" altLang="pt-BR" dirty="0" smtClean="0"/>
            </a:br>
            <a:r>
              <a:rPr lang="pt-BR" altLang="pt-BR" dirty="0" smtClean="0"/>
              <a:t>E DO PECADO</a:t>
            </a:r>
            <a:br>
              <a:rPr lang="pt-BR" altLang="pt-BR" dirty="0" smtClean="0"/>
            </a:br>
            <a:r>
              <a:rPr lang="pt-BR" altLang="pt-BR" dirty="0" smtClean="0"/>
              <a:t>NOS LIBERTASTE </a:t>
            </a:r>
            <a:br>
              <a:rPr lang="pt-BR" altLang="pt-BR" dirty="0" smtClean="0"/>
            </a:br>
            <a:r>
              <a:rPr lang="pt-BR" altLang="pt-BR" dirty="0" smtClean="0"/>
              <a:t>PELA CRUZ.</a:t>
            </a:r>
            <a:endParaRPr lang="pt-BR" sz="6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 smtClean="0"/>
              <a:t>“A DEUS LOUVAI!” CANTEMOS TODOS!</a:t>
            </a:r>
            <a:br>
              <a:rPr lang="pt-BR" altLang="pt-BR" dirty="0" smtClean="0"/>
            </a:br>
            <a:r>
              <a:rPr lang="pt-BR" altLang="pt-BR" dirty="0" smtClean="0"/>
              <a:t>“A DEUS LOUVAI, </a:t>
            </a:r>
            <a:br>
              <a:rPr lang="pt-BR" altLang="pt-BR" dirty="0" smtClean="0"/>
            </a:br>
            <a:r>
              <a:rPr lang="pt-BR" altLang="pt-BR" dirty="0" smtClean="0"/>
              <a:t>QUE NOS REMIU,</a:t>
            </a:r>
            <a:endParaRPr lang="pt-BR" sz="66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dirty="0" smtClean="0"/>
              <a:t>E FILHOS SEUS E SEUS HERDEIROS,</a:t>
            </a:r>
            <a:br>
              <a:rPr lang="pt-BR" altLang="pt-BR" dirty="0" smtClean="0"/>
            </a:br>
            <a:r>
              <a:rPr lang="pt-BR" altLang="pt-BR" dirty="0" smtClean="0"/>
              <a:t>EM CRISTO, NOS CONSTITUIU!”</a:t>
            </a:r>
            <a:endParaRPr lang="pt-BR" sz="6600" b="1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1691680" y="5373216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MILHARES DE MILHARES OUÇO</a:t>
            </a:r>
            <a:br>
              <a:rPr lang="pt-BR" sz="6600" b="1" dirty="0"/>
            </a:br>
            <a:r>
              <a:rPr lang="pt-BR" sz="6600" b="1" dirty="0"/>
              <a:t>CANTANDO A DEUS</a:t>
            </a:r>
            <a:br>
              <a:rPr lang="pt-BR" sz="6600" b="1" dirty="0"/>
            </a:br>
            <a:r>
              <a:rPr lang="pt-BR" sz="6600" b="1" dirty="0"/>
              <a:t>COM GRATIDÃO,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A CRISTO, O </a:t>
            </a:r>
            <a:r>
              <a:rPr lang="pt-BR" sz="6600" b="1" dirty="0" smtClean="0"/>
              <a:t>SALVADOR</a:t>
            </a:r>
            <a:r>
              <a:rPr lang="pt-BR" sz="6600" b="1" dirty="0"/>
              <a:t>, LOUVANDO</a:t>
            </a:r>
            <a:br>
              <a:rPr lang="pt-BR" sz="6600" b="1" dirty="0"/>
            </a:br>
            <a:r>
              <a:rPr lang="pt-BR" sz="6600" b="1" dirty="0"/>
              <a:t>POR SUA GRANDE REDENÇÃO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“A DEUS LOUVAI”</a:t>
            </a:r>
            <a:br>
              <a:rPr lang="pt-BR" sz="6600" b="1" dirty="0"/>
            </a:br>
            <a:r>
              <a:rPr lang="pt-BR" sz="6600" b="1" dirty="0"/>
              <a:t>- EM CORO CLAMAM;</a:t>
            </a:r>
            <a:br>
              <a:rPr lang="pt-BR" sz="6600" b="1" dirty="0"/>
            </a:br>
            <a:r>
              <a:rPr lang="pt-BR" sz="6600" b="1" dirty="0"/>
              <a:t>“A DEUS LOUVAI</a:t>
            </a:r>
            <a:br>
              <a:rPr lang="pt-BR" sz="6600" b="1" dirty="0"/>
            </a:br>
            <a:r>
              <a:rPr lang="pt-BR" sz="6600" b="1" dirty="0"/>
              <a:t>- POIS NOS AMOU!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E, PELO SANGUE</a:t>
            </a:r>
            <a:br>
              <a:rPr lang="pt-BR" sz="6600" b="1" dirty="0"/>
            </a:br>
            <a:r>
              <a:rPr lang="pt-BR" sz="6600" b="1" dirty="0"/>
              <a:t>DO CORDEIRO,</a:t>
            </a:r>
            <a:br>
              <a:rPr lang="pt-BR" sz="6600" b="1" dirty="0"/>
            </a:br>
            <a:r>
              <a:rPr lang="pt-BR" sz="6600" b="1" dirty="0"/>
              <a:t>DE TODA MANCHA</a:t>
            </a:r>
            <a:br>
              <a:rPr lang="pt-BR" sz="6600" b="1" dirty="0"/>
            </a:br>
            <a:r>
              <a:rPr lang="pt-BR" sz="6600" b="1" dirty="0"/>
              <a:t>NOS LAVOU!”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O MESMO SALMO TRIUNFANTE,</a:t>
            </a:r>
            <a:br>
              <a:rPr lang="pt-BR" sz="6600" b="1" dirty="0"/>
            </a:br>
            <a:r>
              <a:rPr lang="pt-BR" sz="6600" b="1" dirty="0"/>
              <a:t>EM TONS DE SANTA EXULTAÇÃO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POR TODO O MUNDO</a:t>
            </a:r>
            <a:br>
              <a:rPr lang="pt-BR" sz="6600" b="1" dirty="0"/>
            </a:br>
            <a:r>
              <a:rPr lang="pt-BR" sz="6600" b="1" dirty="0"/>
              <a:t>VAI SUBINDO</a:t>
            </a:r>
            <a:br>
              <a:rPr lang="pt-BR" sz="6600" b="1" dirty="0"/>
            </a:br>
            <a:r>
              <a:rPr lang="pt-BR" sz="6600" b="1" dirty="0"/>
              <a:t>A DEUS, AUTOR</a:t>
            </a:r>
            <a:br>
              <a:rPr lang="pt-BR" sz="6600" b="1" dirty="0"/>
            </a:br>
            <a:r>
              <a:rPr lang="pt-BR" sz="6600" b="1" dirty="0"/>
              <a:t>DA REDENÇÃO.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“A DEUS LOUVAI”</a:t>
            </a:r>
            <a:br>
              <a:rPr lang="pt-BR" sz="6600" b="1" dirty="0"/>
            </a:br>
            <a:r>
              <a:rPr lang="pt-BR" sz="6600" b="1" dirty="0"/>
              <a:t>- NOS VALES SOA</a:t>
            </a:r>
            <a:br>
              <a:rPr lang="pt-BR" sz="6600" b="1" dirty="0"/>
            </a:br>
            <a:r>
              <a:rPr lang="pt-BR" sz="6600" b="1" dirty="0"/>
              <a:t>E OS MONTES</a:t>
            </a:r>
            <a:br>
              <a:rPr lang="pt-BR" sz="6600" b="1" dirty="0"/>
            </a:br>
            <a:r>
              <a:rPr lang="pt-BR" sz="6600" b="1" dirty="0"/>
              <a:t>FAZEM ECOAR: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“A DEUS LOUVAI,</a:t>
            </a:r>
            <a:br>
              <a:rPr lang="pt-BR" sz="6600" b="1" dirty="0"/>
            </a:br>
            <a:r>
              <a:rPr lang="pt-BR" sz="6600" b="1" dirty="0"/>
              <a:t>O DEUS DA GRAÇA,</a:t>
            </a:r>
            <a:br>
              <a:rPr lang="pt-BR" sz="6600" b="1" dirty="0"/>
            </a:br>
            <a:r>
              <a:rPr lang="pt-BR" sz="6600" b="1" dirty="0"/>
              <a:t>QUE AOS PECADORES</a:t>
            </a:r>
            <a:br>
              <a:rPr lang="pt-BR" sz="6600" b="1" dirty="0"/>
            </a:br>
            <a:r>
              <a:rPr lang="pt-BR" sz="6600" b="1" dirty="0"/>
              <a:t>QUER SALVAR!”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41</TotalTime>
  <Words>82</Words>
  <Application>Microsoft Office PowerPoint</Application>
  <PresentationFormat>Apresentação na tela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Arial</vt:lpstr>
      <vt:lpstr>azul</vt:lpstr>
      <vt:lpstr>GRANDE REDENÇÃO Hino 45</vt:lpstr>
      <vt:lpstr>MILHARES DE MILHARES OUÇO CANTANDO A DEUS COM GRATIDÃO,</vt:lpstr>
      <vt:lpstr>A CRISTO, O SALVADOR, LOUVANDO POR SUA GRANDE REDENÇÃO</vt:lpstr>
      <vt:lpstr>“A DEUS LOUVAI” - EM CORO CLAMAM; “A DEUS LOUVAI - POIS NOS AMOU!</vt:lpstr>
      <vt:lpstr>E, PELO SANGUE DO CORDEIRO, DE TODA MANCHA NOS LAVOU!”</vt:lpstr>
      <vt:lpstr>O MESMO SALMO TRIUNFANTE, EM TONS DE SANTA EXULTAÇÃO</vt:lpstr>
      <vt:lpstr>POR TODO O MUNDO VAI SUBINDO A DEUS, AUTOR DA REDENÇÃO.</vt:lpstr>
      <vt:lpstr>“A DEUS LOUVAI” - NOS VALES SOA E OS MONTES FAZEM ECOAR:</vt:lpstr>
      <vt:lpstr>“A DEUS LOUVAI, O DEUS DA GRAÇA, QUE AOS PECADORES QUER SALVAR!”</vt:lpstr>
      <vt:lpstr>E NÓS, TEUS SANTOS PÉS CERCANDO, ENQUANTO  MILITANDO AQUI</vt:lpstr>
      <vt:lpstr>AS NOSSAS VOZES ELEVAMOS PARA EXALTAR, SENHOR, A TI</vt:lpstr>
      <vt:lpstr>“A DEUS LOUVAI”  - TAMBÉM CLAMAMOS! “A DEUS LOUVAI SUPREMO REI!</vt:lpstr>
      <vt:lpstr>E GLÓRIA, HONRA, MAJESTADE A CRISTO, O SALVADOR, RENDEI!”</vt:lpstr>
      <vt:lpstr>DAS TREVAS FOMOS NÓS CHAMADOS À TUA PURA E SANTA LUZ!</vt:lpstr>
      <vt:lpstr>DA ESCRAVIDÃO  E DO PECADO NOS LIBERTASTE  PELA CRUZ.</vt:lpstr>
      <vt:lpstr>“A DEUS LOUVAI!” CANTEMOS TODOS! “A DEUS LOUVAI,  QUE NOS REMIU,</vt:lpstr>
      <vt:lpstr>E FILHOS SEUS E SEUS HERDEIROS, EM CRISTO, NOS CONSTITUIU!”</vt:lpstr>
    </vt:vector>
  </TitlesOfParts>
  <Company>Igreja Presbiteriana de Cuiabá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MILHARES DE MILHARES OUÇO</dc:title>
  <dc:creator>Igreja Presbiteriana de Cuiabá</dc:creator>
  <cp:lastModifiedBy>Viveiro20</cp:lastModifiedBy>
  <cp:revision>7</cp:revision>
  <dcterms:created xsi:type="dcterms:W3CDTF">2004-08-03T19:55:41Z</dcterms:created>
  <dcterms:modified xsi:type="dcterms:W3CDTF">2016-11-07T04:05:23Z</dcterms:modified>
</cp:coreProperties>
</file>