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65" r:id="rId6"/>
    <p:sldId id="260" r:id="rId7"/>
    <p:sldId id="261" r:id="rId8"/>
    <p:sldId id="262" r:id="rId9"/>
    <p:sldId id="266" r:id="rId10"/>
    <p:sldId id="263" r:id="rId11"/>
    <p:sldId id="273" r:id="rId12"/>
    <p:sldId id="267" r:id="rId13"/>
    <p:sldId id="274" r:id="rId14"/>
    <p:sldId id="268" r:id="rId15"/>
    <p:sldId id="275" r:id="rId16"/>
    <p:sldId id="269" r:id="rId17"/>
    <p:sldId id="276" r:id="rId18"/>
    <p:sldId id="264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61" autoAdjust="0"/>
  </p:normalViewPr>
  <p:slideViewPr>
    <p:cSldViewPr showGuides="1"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080E4F8-A089-4BD5-9F56-7EC544555FF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65DC4E-79B4-481B-A696-E0EBAE592A0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B68232-2662-45B6-AA2A-91720C87B43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8194" y="3654152"/>
            <a:ext cx="9144000" cy="1143000"/>
          </a:xfrm>
        </p:spPr>
        <p:txBody>
          <a:bodyPr/>
          <a:lstStyle/>
          <a:p>
            <a:r>
              <a:rPr lang="pt-BR" altLang="pt-BR" sz="8000" b="1" dirty="0"/>
              <a:t>ALTOS </a:t>
            </a:r>
            <a:r>
              <a:rPr lang="pt-BR" altLang="pt-BR" sz="8000" b="1" dirty="0" smtClean="0"/>
              <a:t>LOUVORES</a:t>
            </a:r>
            <a:br>
              <a:rPr lang="pt-BR" altLang="pt-BR" sz="8000" b="1" dirty="0" smtClean="0"/>
            </a:br>
            <a:r>
              <a:rPr lang="pt-BR" altLang="pt-BR" sz="4400" i="1" dirty="0" smtClean="0"/>
              <a:t>Hino 46</a:t>
            </a:r>
            <a:r>
              <a:rPr lang="pt-BR" altLang="pt-BR" sz="8000" b="1" dirty="0"/>
              <a:t/>
            </a:r>
            <a:br>
              <a:rPr lang="pt-BR" altLang="pt-BR" sz="8000" b="1" dirty="0"/>
            </a:br>
            <a:endParaRPr lang="pt-BR" altLang="pt-BR" sz="8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GRAÇAS TE DAMOS,</a:t>
            </a:r>
            <a:br>
              <a:rPr lang="pt-BR" altLang="pt-BR" sz="6600" b="1" dirty="0"/>
            </a:br>
            <a:r>
              <a:rPr lang="pt-BR" altLang="pt-BR" sz="6600" b="1" dirty="0"/>
              <a:t>DIVINO SENHOR,</a:t>
            </a:r>
            <a:br>
              <a:rPr lang="pt-BR" altLang="pt-BR" sz="6600" b="1" dirty="0"/>
            </a:br>
            <a:r>
              <a:rPr lang="pt-BR" altLang="pt-BR" sz="6600" b="1" dirty="0"/>
              <a:t>AMPARO CONSTANTE,</a:t>
            </a:r>
            <a:br>
              <a:rPr lang="pt-BR" altLang="pt-BR" sz="6600" b="1" dirty="0"/>
            </a:br>
            <a:r>
              <a:rPr lang="pt-BR" altLang="pt-BR" sz="6600" b="1" dirty="0"/>
              <a:t>FIEL PROTETOR!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NUNCA NOS DEIXAS,</a:t>
            </a:r>
            <a:br>
              <a:rPr lang="pt-BR" altLang="pt-BR" sz="6600" b="1" dirty="0"/>
            </a:br>
            <a:r>
              <a:rPr lang="pt-BR" altLang="pt-BR" sz="6600" b="1" dirty="0"/>
              <a:t>PASTOR INCANSÁVEL!</a:t>
            </a:r>
            <a:br>
              <a:rPr lang="pt-BR" altLang="pt-BR" sz="6600" b="1" dirty="0"/>
            </a:br>
            <a:r>
              <a:rPr lang="pt-BR" altLang="pt-BR" sz="6600" b="1" dirty="0"/>
              <a:t>TEU BRAÇO NÃO FALHA</a:t>
            </a:r>
            <a:r>
              <a:rPr lang="pt-BR" altLang="pt-BR" sz="6600" b="1" dirty="0" smtClean="0"/>
              <a:t>, NEM </a:t>
            </a:r>
            <a:r>
              <a:rPr lang="pt-BR" altLang="pt-BR" sz="6600" b="1" dirty="0"/>
              <a:t>PERDE O PODER.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CONOSCO PRESENTE</a:t>
            </a:r>
            <a:br>
              <a:rPr lang="pt-BR" altLang="pt-BR" sz="6600" b="1" dirty="0"/>
            </a:br>
            <a:r>
              <a:rPr lang="pt-BR" altLang="pt-BR" sz="6600" b="1" dirty="0"/>
              <a:t>EM BONDADE IMUTÁVEL,</a:t>
            </a:r>
            <a:br>
              <a:rPr lang="pt-BR" altLang="pt-BR" sz="6600" b="1" dirty="0"/>
            </a:br>
            <a:r>
              <a:rPr lang="pt-BR" altLang="pt-BR" sz="6600" b="1" dirty="0"/>
              <a:t>TEU POVO DIRIGES</a:t>
            </a:r>
            <a:br>
              <a:rPr lang="pt-BR" altLang="pt-BR" sz="6600" b="1" dirty="0"/>
            </a:br>
            <a:r>
              <a:rPr lang="pt-BR" altLang="pt-BR" sz="6600" b="1" dirty="0"/>
              <a:t>COM ALTO SABER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GRAÇAS TE DAMOS,</a:t>
            </a:r>
            <a:br>
              <a:rPr lang="pt-BR" altLang="pt-BR" sz="6600" b="1" dirty="0"/>
            </a:br>
            <a:r>
              <a:rPr lang="pt-BR" altLang="pt-BR" sz="6600" b="1" dirty="0"/>
              <a:t>DIVINO SENHOR,</a:t>
            </a:r>
            <a:br>
              <a:rPr lang="pt-BR" altLang="pt-BR" sz="6600" b="1" dirty="0"/>
            </a:br>
            <a:r>
              <a:rPr lang="pt-BR" altLang="pt-BR" sz="6600" b="1" dirty="0"/>
              <a:t>AMPARO CONSTANTE,</a:t>
            </a:r>
            <a:br>
              <a:rPr lang="pt-BR" altLang="pt-BR" sz="6600" b="1" dirty="0"/>
            </a:br>
            <a:r>
              <a:rPr lang="pt-BR" altLang="pt-BR" sz="6600" b="1" dirty="0"/>
              <a:t>FIEL PROTETOR!(BIS)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VEM, Ó JESUS,</a:t>
            </a:r>
            <a:br>
              <a:rPr lang="pt-BR" altLang="pt-BR" sz="6600" b="1" dirty="0"/>
            </a:br>
            <a:r>
              <a:rPr lang="pt-BR" altLang="pt-BR" sz="6600" b="1" dirty="0"/>
              <a:t>MAJESTOSO REINAR;</a:t>
            </a:r>
            <a:br>
              <a:rPr lang="pt-BR" altLang="pt-BR" sz="6600" b="1" dirty="0"/>
            </a:br>
            <a:r>
              <a:rPr lang="pt-BR" altLang="pt-BR" sz="6600" b="1" dirty="0"/>
              <a:t>TEU POVO TE ESPERA,</a:t>
            </a:r>
            <a:br>
              <a:rPr lang="pt-BR" altLang="pt-BR" sz="6600" b="1" dirty="0"/>
            </a:br>
            <a:r>
              <a:rPr lang="pt-BR" altLang="pt-BR" sz="6600" b="1" dirty="0"/>
              <a:t>NÃO QUEIRAS TARDAR!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VEM EM PODER,</a:t>
            </a:r>
            <a:br>
              <a:rPr lang="pt-BR" altLang="pt-BR" sz="6600" b="1" dirty="0"/>
            </a:br>
            <a:r>
              <a:rPr lang="pt-BR" altLang="pt-BR" sz="6600" b="1" dirty="0"/>
              <a:t>APRESSANDO ESSE DIA</a:t>
            </a:r>
            <a:r>
              <a:rPr lang="pt-BR" altLang="pt-BR" sz="6600" b="1" dirty="0" smtClean="0"/>
              <a:t>, POIS </a:t>
            </a:r>
            <a:r>
              <a:rPr lang="pt-BR" altLang="pt-BR" sz="6600" b="1" dirty="0"/>
              <a:t>TUA </a:t>
            </a:r>
            <a:r>
              <a:rPr lang="pt-BR" altLang="pt-BR" sz="6600" b="1" dirty="0" smtClean="0"/>
              <a:t>VONTADE SERÁ 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FEITA </a:t>
            </a:r>
            <a:r>
              <a:rPr lang="pt-BR" altLang="pt-BR" sz="6600" b="1" dirty="0"/>
              <a:t>AQUI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OH! VOLTA NA GLÓRIA,</a:t>
            </a:r>
            <a:br>
              <a:rPr lang="pt-BR" altLang="pt-BR" sz="6600" b="1" dirty="0"/>
            </a:br>
            <a:r>
              <a:rPr lang="pt-BR" altLang="pt-BR" sz="6600" b="1" dirty="0"/>
              <a:t>TRAZENDO ALEGRIA!</a:t>
            </a:r>
            <a:br>
              <a:rPr lang="pt-BR" altLang="pt-BR" sz="6600" b="1" dirty="0"/>
            </a:br>
            <a:r>
              <a:rPr lang="pt-BR" altLang="pt-BR" sz="6600" b="1" dirty="0"/>
              <a:t>A IGREJA SUSPIRA,</a:t>
            </a:r>
            <a:br>
              <a:rPr lang="pt-BR" altLang="pt-BR" sz="6600" b="1" dirty="0"/>
            </a:br>
            <a:r>
              <a:rPr lang="pt-BR" altLang="pt-BR" sz="6600" b="1" dirty="0"/>
              <a:t>ANSIOSA POR TI!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VEM, Ó JESUS,</a:t>
            </a:r>
            <a:br>
              <a:rPr lang="pt-BR" altLang="pt-BR" sz="6600" b="1" dirty="0"/>
            </a:br>
            <a:r>
              <a:rPr lang="pt-BR" altLang="pt-BR" sz="6600" b="1" dirty="0"/>
              <a:t>MAJESTOSO REINAR;</a:t>
            </a:r>
            <a:br>
              <a:rPr lang="pt-BR" altLang="pt-BR" sz="6600" b="1" dirty="0"/>
            </a:br>
            <a:r>
              <a:rPr lang="pt-BR" altLang="pt-BR" sz="6600" b="1" dirty="0"/>
              <a:t>TEU POVO TE ESPERA,</a:t>
            </a:r>
            <a:br>
              <a:rPr lang="pt-BR" altLang="pt-BR" sz="6600" b="1" dirty="0"/>
            </a:br>
            <a:r>
              <a:rPr lang="pt-BR" altLang="pt-BR" sz="6600" b="1" dirty="0"/>
              <a:t>NÃO QUEIRAS TARDAR!</a:t>
            </a:r>
            <a:br>
              <a:rPr lang="pt-BR" altLang="pt-BR" sz="6600" b="1" dirty="0"/>
            </a:br>
            <a:r>
              <a:rPr lang="pt-BR" altLang="pt-BR" sz="6600" b="1" dirty="0"/>
              <a:t>(BIS)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373216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000"/>
              </a:lnSpc>
            </a:pPr>
            <a:endParaRPr lang="pt-BR" altLang="pt-BR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ALTOS LOUVORES</a:t>
            </a:r>
            <a:br>
              <a:rPr lang="pt-BR" altLang="pt-BR" sz="6600" b="1" dirty="0"/>
            </a:br>
            <a:r>
              <a:rPr lang="pt-BR" altLang="pt-BR" sz="6600" b="1" dirty="0"/>
              <a:t>A QUEM TRIUNFOU!</a:t>
            </a:r>
            <a:br>
              <a:rPr lang="pt-BR" altLang="pt-BR" sz="6600" b="1" dirty="0"/>
            </a:br>
            <a:r>
              <a:rPr lang="pt-BR" altLang="pt-BR" sz="6600" b="1" dirty="0"/>
              <a:t>JESUS, PADECENDO,</a:t>
            </a:r>
            <a:br>
              <a:rPr lang="pt-BR" altLang="pt-BR" sz="6600" b="1" dirty="0"/>
            </a:br>
            <a:r>
              <a:rPr lang="pt-BR" altLang="pt-BR" sz="6600" b="1" dirty="0"/>
              <a:t>SEU POVO SALVOU.</a:t>
            </a:r>
          </a:p>
        </p:txBody>
      </p:sp>
    </p:spTree>
    <p:extLst>
      <p:ext uri="{BB962C8B-B14F-4D97-AF65-F5344CB8AC3E}">
        <p14:creationId xmlns:p14="http://schemas.microsoft.com/office/powerpoint/2010/main" val="305655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MORTO NA CRUZ</a:t>
            </a:r>
            <a:br>
              <a:rPr lang="pt-BR" altLang="pt-BR" sz="6600" b="1" dirty="0"/>
            </a:br>
            <a:r>
              <a:rPr lang="pt-BR" altLang="pt-BR" sz="6600" b="1" dirty="0"/>
              <a:t>PELOS CRIMES DO MUNDO,</a:t>
            </a:r>
            <a:br>
              <a:rPr lang="pt-BR" altLang="pt-BR" sz="6600" b="1" dirty="0"/>
            </a:br>
            <a:r>
              <a:rPr lang="pt-BR" altLang="pt-BR" sz="6600" b="1" dirty="0"/>
              <a:t>DOTOU AOS INÍQUOS</a:t>
            </a:r>
            <a:br>
              <a:rPr lang="pt-BR" altLang="pt-BR" sz="6600" b="1" dirty="0"/>
            </a:br>
            <a:r>
              <a:rPr lang="pt-BR" altLang="pt-BR" sz="6600" b="1" dirty="0"/>
              <a:t>DE VIDA E PERDÃO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QUÃO GRANDE ESTA GRAÇA</a:t>
            </a:r>
            <a:r>
              <a:rPr lang="pt-BR" altLang="pt-BR" sz="6600" b="1" dirty="0" smtClean="0"/>
              <a:t>!   FAVOR </a:t>
            </a:r>
            <a:r>
              <a:rPr lang="pt-BR" altLang="pt-BR" sz="6600" b="1" dirty="0"/>
              <a:t>TÃO PROFUNDO!</a:t>
            </a:r>
            <a:br>
              <a:rPr lang="pt-BR" altLang="pt-BR" sz="6600" b="1" dirty="0"/>
            </a:br>
            <a:r>
              <a:rPr lang="pt-BR" altLang="pt-BR" sz="6600" b="1" dirty="0"/>
              <a:t>AMOR INDIZÍVEL!</a:t>
            </a:r>
            <a:br>
              <a:rPr lang="pt-BR" altLang="pt-BR" sz="6600" b="1" dirty="0"/>
            </a:br>
            <a:r>
              <a:rPr lang="pt-BR" altLang="pt-BR" sz="6600" b="1" dirty="0"/>
              <a:t>REAL COMPAIXÃO!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ALTOS LOUVORES</a:t>
            </a:r>
            <a:br>
              <a:rPr lang="pt-BR" altLang="pt-BR" sz="6600" b="1" dirty="0"/>
            </a:br>
            <a:r>
              <a:rPr lang="pt-BR" altLang="pt-BR" sz="6600" b="1" dirty="0"/>
              <a:t>A QUEM TRIUNFOU!</a:t>
            </a:r>
            <a:br>
              <a:rPr lang="pt-BR" altLang="pt-BR" sz="6600" b="1" dirty="0"/>
            </a:br>
            <a:r>
              <a:rPr lang="pt-BR" altLang="pt-BR" sz="6600" b="1" dirty="0"/>
              <a:t>JESUS, PADECENDO,</a:t>
            </a:r>
            <a:br>
              <a:rPr lang="pt-BR" altLang="pt-BR" sz="6600" b="1" dirty="0"/>
            </a:br>
            <a:r>
              <a:rPr lang="pt-BR" altLang="pt-BR" sz="6600" b="1" dirty="0"/>
              <a:t>SEU POVO SALVOU. (BIS)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GLÓRIA RENDEMOS</a:t>
            </a:r>
            <a:br>
              <a:rPr lang="pt-BR" altLang="pt-BR" sz="6600" b="1" dirty="0"/>
            </a:br>
            <a:r>
              <a:rPr lang="pt-BR" altLang="pt-BR" sz="6600" b="1" dirty="0"/>
              <a:t>AO BOM SALVADOR,</a:t>
            </a:r>
            <a:br>
              <a:rPr lang="pt-BR" altLang="pt-BR" sz="6600" b="1" dirty="0"/>
            </a:br>
            <a:r>
              <a:rPr lang="pt-BR" altLang="pt-BR" sz="6600" b="1" dirty="0"/>
              <a:t>EXCELSO EM JUSTIÇA,</a:t>
            </a:r>
            <a:br>
              <a:rPr lang="pt-BR" altLang="pt-BR" sz="6600" b="1" dirty="0"/>
            </a:br>
            <a:r>
              <a:rPr lang="pt-BR" altLang="pt-BR" sz="6600" b="1" dirty="0"/>
              <a:t>SUPREMO EM AMOR!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CRISTO QUEBROU</a:t>
            </a:r>
            <a:br>
              <a:rPr lang="pt-BR" altLang="pt-BR" sz="6600" b="1" dirty="0"/>
            </a:br>
            <a:r>
              <a:rPr lang="pt-BR" altLang="pt-BR" sz="6600" b="1" dirty="0"/>
              <a:t>AS CADEIAS DO FORTE,</a:t>
            </a:r>
            <a:br>
              <a:rPr lang="pt-BR" altLang="pt-BR" sz="6600" b="1" dirty="0"/>
            </a:br>
            <a:r>
              <a:rPr lang="pt-BR" altLang="pt-BR" sz="6600" b="1" dirty="0"/>
              <a:t>SEU </a:t>
            </a:r>
            <a:r>
              <a:rPr lang="pt-BR" altLang="pt-BR" sz="6600" b="1" dirty="0" smtClean="0"/>
              <a:t>CETRO </a:t>
            </a:r>
            <a:r>
              <a:rPr lang="pt-BR" altLang="pt-BR" sz="6600" b="1" dirty="0"/>
              <a:t>ARRANCANDO</a:t>
            </a:r>
            <a:br>
              <a:rPr lang="pt-BR" altLang="pt-BR" sz="6600" b="1" dirty="0"/>
            </a:br>
            <a:r>
              <a:rPr lang="pt-BR" altLang="pt-BR" sz="6600" b="1" dirty="0"/>
              <a:t>COM RÉGIO PODER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686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AGORA, ONDE ESTÃO TEUS TERRORES, Ó MORTE</a:t>
            </a:r>
            <a:r>
              <a:rPr lang="pt-BR" altLang="pt-BR" sz="6600" b="1" dirty="0" smtClean="0"/>
              <a:t>?  SEPULCRO</a:t>
            </a:r>
            <a:r>
              <a:rPr lang="pt-BR" altLang="pt-BR" sz="6600" b="1" dirty="0"/>
              <a:t>! TEUS PRESOS</a:t>
            </a:r>
            <a:br>
              <a:rPr lang="pt-BR" altLang="pt-BR" sz="6600" b="1" dirty="0"/>
            </a:br>
            <a:r>
              <a:rPr lang="pt-BR" altLang="pt-BR" sz="6600" b="1" dirty="0"/>
              <a:t>IRÃO REVIVER!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GLÓRIA RENDEMOS</a:t>
            </a:r>
            <a:br>
              <a:rPr lang="pt-BR" altLang="pt-BR" sz="6600" b="1" dirty="0"/>
            </a:br>
            <a:r>
              <a:rPr lang="pt-BR" altLang="pt-BR" sz="6600" b="1" dirty="0"/>
              <a:t>AO BOM SALVADOR,</a:t>
            </a:r>
            <a:br>
              <a:rPr lang="pt-BR" altLang="pt-BR" sz="6600" b="1" dirty="0"/>
            </a:br>
            <a:r>
              <a:rPr lang="pt-BR" altLang="pt-BR" sz="6600" b="1" dirty="0"/>
              <a:t>EXCELSO EM JUSTIÇA,</a:t>
            </a:r>
            <a:br>
              <a:rPr lang="pt-BR" altLang="pt-BR" sz="6600" b="1" dirty="0"/>
            </a:br>
            <a:r>
              <a:rPr lang="pt-BR" altLang="pt-BR" sz="6600" b="1" dirty="0"/>
              <a:t>SUPREMO EM AMOR!(BIS)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20</TotalTime>
  <Words>72</Words>
  <Application>Microsoft Office PowerPoint</Application>
  <PresentationFormat>Apresentação na tela (4:3)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Arial</vt:lpstr>
      <vt:lpstr>IPM agua</vt:lpstr>
      <vt:lpstr>ALTOS LOUVORES Hino 46 </vt:lpstr>
      <vt:lpstr>ALTOS LOUVORES A QUEM TRIUNFOU! JESUS, PADECENDO, SEU POVO SALVOU.</vt:lpstr>
      <vt:lpstr>MORTO NA CRUZ PELOS CRIMES DO MUNDO, DOTOU AOS INÍQUOS DE VIDA E PERDÃO</vt:lpstr>
      <vt:lpstr>QUÃO GRANDE ESTA GRAÇA!   FAVOR TÃO PROFUNDO! AMOR INDIZÍVEL! REAL COMPAIXÃO!</vt:lpstr>
      <vt:lpstr>ALTOS LOUVORES A QUEM TRIUNFOU! JESUS, PADECENDO, SEU POVO SALVOU. (BIS)</vt:lpstr>
      <vt:lpstr>GLÓRIA RENDEMOS AO BOM SALVADOR, EXCELSO EM JUSTIÇA, SUPREMO EM AMOR!</vt:lpstr>
      <vt:lpstr>CRISTO QUEBROU AS CADEIAS DO FORTE, SEU CETRO ARRANCANDO COM RÉGIO PODER</vt:lpstr>
      <vt:lpstr>AGORA, ONDE ESTÃO TEUS TERRORES, Ó MORTE?  SEPULCRO! TEUS PRESOS IRÃO REVIVER!</vt:lpstr>
      <vt:lpstr>GLÓRIA RENDEMOS AO BOM SALVADOR, EXCELSO EM JUSTIÇA, SUPREMO EM AMOR!(BIS)</vt:lpstr>
      <vt:lpstr>GRAÇAS TE DAMOS, DIVINO SENHOR, AMPARO CONSTANTE, FIEL PROTETOR!</vt:lpstr>
      <vt:lpstr>NUNCA NOS DEIXAS, PASTOR INCANSÁVEL! TEU BRAÇO NÃO FALHA, NEM PERDE O PODER.</vt:lpstr>
      <vt:lpstr>CONOSCO PRESENTE EM BONDADE IMUTÁVEL, TEU POVO DIRIGES COM ALTO SABER</vt:lpstr>
      <vt:lpstr>GRAÇAS TE DAMOS, DIVINO SENHOR, AMPARO CONSTANTE, FIEL PROTETOR!(BIS)</vt:lpstr>
      <vt:lpstr>VEM, Ó JESUS, MAJESTOSO REINAR; TEU POVO TE ESPERA, NÃO QUEIRAS TARDAR!</vt:lpstr>
      <vt:lpstr>VEM EM PODER, APRESSANDO ESSE DIA, POIS TUA VONTADE SERÁ  FEITA AQUI</vt:lpstr>
      <vt:lpstr>OH! VOLTA NA GLÓRIA, TRAZENDO ALEGRIA! A IGREJA SUSPIRA, ANSIOSA POR TI!</vt:lpstr>
      <vt:lpstr>VEM, Ó JESUS, MAJESTOSO REINAR; TEU POVO TE ESPERA, NÃO QUEIRAS TARDAR! (BIS)</vt:lpstr>
      <vt:lpstr>Apresentação do PowerPoint</vt:lpstr>
    </vt:vector>
  </TitlesOfParts>
  <Company>Igreja Presbiteriana de Cuiabá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ALTOS LOUVORES A QUEM TRIUNFOU! JESUS, PADECENDO, SEU POVO SALVOU.</dc:title>
  <dc:creator>Igreja Presbiteriana de Cuiabá</dc:creator>
  <cp:lastModifiedBy>Narrubia</cp:lastModifiedBy>
  <cp:revision>5</cp:revision>
  <dcterms:created xsi:type="dcterms:W3CDTF">2004-08-03T20:04:51Z</dcterms:created>
  <dcterms:modified xsi:type="dcterms:W3CDTF">2016-11-14T18:52:22Z</dcterms:modified>
</cp:coreProperties>
</file>