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67" r:id="rId6"/>
    <p:sldId id="259" r:id="rId7"/>
    <p:sldId id="268" r:id="rId8"/>
    <p:sldId id="260" r:id="rId9"/>
    <p:sldId id="269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61" autoAdjust="0"/>
  </p:normalViewPr>
  <p:slideViewPr>
    <p:cSldViewPr showGuides="1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2531AB0-AC96-4D36-B74B-D27C16D40FC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C7D054-9B30-42F3-B6C3-1354CDAED30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655C65-EAD2-4303-9259-CC762E9EC9A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10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381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SANGUE PRECIOSO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50</a:t>
            </a:r>
            <a:endParaRPr lang="pt-BR" altLang="pt-BR" sz="4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CANTAREI A CRISTO</a:t>
            </a:r>
            <a:br>
              <a:rPr lang="pt-BR" altLang="pt-BR" sz="6600" b="1" dirty="0"/>
            </a:br>
            <a:r>
              <a:rPr lang="pt-BR" altLang="pt-BR" sz="6600" b="1" dirty="0"/>
              <a:t>E SEU EXCELSO AMOR;</a:t>
            </a:r>
            <a:br>
              <a:rPr lang="pt-BR" altLang="pt-BR" sz="6600" b="1" dirty="0"/>
            </a:br>
            <a:r>
              <a:rPr lang="pt-BR" altLang="pt-BR" sz="6600" b="1" dirty="0"/>
              <a:t>POR NÓS BAIXOU Á </a:t>
            </a:r>
            <a:r>
              <a:rPr lang="pt-BR" altLang="pt-BR" sz="6600" b="1" dirty="0" smtClean="0"/>
              <a:t>TERRA, O </a:t>
            </a:r>
            <a:r>
              <a:rPr lang="pt-BR" altLang="pt-BR" sz="6600" b="1" dirty="0"/>
              <a:t>GRANDE SALVADOR</a:t>
            </a:r>
          </a:p>
        </p:txBody>
      </p:sp>
    </p:spTree>
    <p:extLst>
      <p:ext uri="{BB962C8B-B14F-4D97-AF65-F5344CB8AC3E}">
        <p14:creationId xmlns:p14="http://schemas.microsoft.com/office/powerpoint/2010/main" val="348010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 SANGUE PRECIOSO</a:t>
            </a:r>
            <a:br>
              <a:rPr lang="pt-BR" altLang="pt-BR" sz="6600" b="1" dirty="0"/>
            </a:br>
            <a:r>
              <a:rPr lang="pt-BR" altLang="pt-BR" sz="6600" b="1" dirty="0"/>
              <a:t>DE CRISTO TEM </a:t>
            </a:r>
            <a:r>
              <a:rPr lang="pt-BR" altLang="pt-BR" sz="6600" b="1" dirty="0" smtClean="0"/>
              <a:t>VALOR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DAS PENAS DA JUSTIÇA</a:t>
            </a:r>
            <a:br>
              <a:rPr lang="pt-BR" altLang="pt-BR" sz="6600" b="1" dirty="0"/>
            </a:br>
            <a:r>
              <a:rPr lang="pt-BR" altLang="pt-BR" sz="6600" b="1" dirty="0"/>
              <a:t>LIBERTA O </a:t>
            </a:r>
            <a:r>
              <a:rPr lang="pt-BR" altLang="pt-BR" sz="6600" b="1" dirty="0" smtClean="0"/>
              <a:t>PECADOR</a:t>
            </a:r>
            <a:endParaRPr lang="pt-BR" altLang="pt-BR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CANTAREI A CRISTO!</a:t>
            </a:r>
            <a:br>
              <a:rPr lang="pt-BR" altLang="pt-BR" sz="6600" b="1" dirty="0"/>
            </a:br>
            <a:r>
              <a:rPr lang="pt-BR" altLang="pt-BR" sz="6600" b="1" dirty="0"/>
              <a:t>POR NÓS MORREU</a:t>
            </a:r>
            <a:br>
              <a:rPr lang="pt-BR" altLang="pt-BR" sz="6600" b="1" dirty="0"/>
            </a:br>
            <a:r>
              <a:rPr lang="pt-BR" altLang="pt-BR" sz="6600" b="1" dirty="0"/>
              <a:t>NA </a:t>
            </a:r>
            <a:r>
              <a:rPr lang="pt-BR" altLang="pt-BR" sz="6600" b="1" dirty="0" smtClean="0"/>
              <a:t>CRUZ, AOS </a:t>
            </a:r>
            <a:r>
              <a:rPr lang="pt-BR" altLang="pt-BR" sz="6600" b="1" dirty="0"/>
              <a:t>POBRES </a:t>
            </a:r>
            <a:r>
              <a:rPr lang="pt-BR" altLang="pt-BR" sz="6600" b="1" dirty="0" smtClean="0"/>
              <a:t>PECADORES, QUEM </a:t>
            </a:r>
            <a:r>
              <a:rPr lang="pt-BR" altLang="pt-BR" sz="6600" b="1" dirty="0"/>
              <a:t>SALVA É SÓ JESUS!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 SANGUE PRECIOSO</a:t>
            </a:r>
            <a:br>
              <a:rPr lang="pt-BR" altLang="pt-BR" sz="6600" b="1" dirty="0"/>
            </a:br>
            <a:r>
              <a:rPr lang="pt-BR" altLang="pt-BR" sz="6600" b="1" dirty="0"/>
              <a:t>DE CRISTO TEM </a:t>
            </a:r>
            <a:r>
              <a:rPr lang="pt-BR" altLang="pt-BR" sz="6600" b="1" dirty="0" smtClean="0"/>
              <a:t>VALOR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DAS PENAS DA JUSTIÇA</a:t>
            </a:r>
            <a:br>
              <a:rPr lang="pt-BR" altLang="pt-BR" sz="6600" b="1" dirty="0"/>
            </a:br>
            <a:r>
              <a:rPr lang="pt-BR" altLang="pt-BR" sz="6600" b="1" dirty="0"/>
              <a:t>LIBERTA O PECADOR.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CANTAREI A CRISTO!</a:t>
            </a:r>
            <a:br>
              <a:rPr lang="pt-BR" altLang="pt-BR" sz="6600" b="1" dirty="0"/>
            </a:br>
            <a:r>
              <a:rPr lang="pt-BR" altLang="pt-BR" sz="6600" b="1" dirty="0"/>
              <a:t>POR NÓS CUMPRIU A LEI</a:t>
            </a:r>
            <a:r>
              <a:rPr lang="pt-BR" altLang="pt-BR" sz="6600" b="1" dirty="0" smtClean="0"/>
              <a:t>! SEU </a:t>
            </a:r>
            <a:r>
              <a:rPr lang="pt-BR" altLang="pt-BR" sz="6600" b="1" dirty="0"/>
              <a:t>MANTO DE JUSTIÇA,</a:t>
            </a:r>
            <a:br>
              <a:rPr lang="pt-BR" altLang="pt-BR" sz="6600" b="1" dirty="0"/>
            </a:br>
            <a:r>
              <a:rPr lang="pt-BR" altLang="pt-BR" sz="6600" b="1" dirty="0"/>
              <a:t>ALEGRE, </a:t>
            </a:r>
            <a:r>
              <a:rPr lang="pt-BR" altLang="pt-BR" sz="6600" b="1" dirty="0" smtClean="0"/>
              <a:t>VESTIREI</a:t>
            </a:r>
            <a:endParaRPr lang="pt-BR" altLang="pt-B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 SANGUE PRECIOSO</a:t>
            </a:r>
            <a:br>
              <a:rPr lang="pt-BR" altLang="pt-BR" sz="6600" b="1" dirty="0"/>
            </a:br>
            <a:r>
              <a:rPr lang="pt-BR" altLang="pt-BR" sz="6600" b="1" dirty="0"/>
              <a:t>DE CRISTO TEM </a:t>
            </a:r>
            <a:r>
              <a:rPr lang="pt-BR" altLang="pt-BR" sz="6600" b="1" dirty="0" smtClean="0"/>
              <a:t>VALOR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DAS PENAS DA JUSTIÇA</a:t>
            </a:r>
            <a:br>
              <a:rPr lang="pt-BR" altLang="pt-BR" sz="6600" b="1" dirty="0"/>
            </a:br>
            <a:r>
              <a:rPr lang="pt-BR" altLang="pt-BR" sz="6600" b="1" dirty="0"/>
              <a:t>LIBERTA O PECADOR.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CANTAREI A CRISTO!</a:t>
            </a:r>
            <a:br>
              <a:rPr lang="pt-BR" altLang="pt-BR" sz="6600" b="1" dirty="0"/>
            </a:br>
            <a:r>
              <a:rPr lang="pt-BR" altLang="pt-BR" sz="6600" b="1" dirty="0"/>
              <a:t>NAS NUVENS VOLTARÁ,</a:t>
            </a:r>
            <a:br>
              <a:rPr lang="pt-BR" altLang="pt-BR" sz="6600" b="1" dirty="0"/>
            </a:br>
            <a:r>
              <a:rPr lang="pt-BR" altLang="pt-BR" sz="6600" b="1" dirty="0"/>
              <a:t>E NA CELESTE GLÓRIA</a:t>
            </a:r>
            <a:br>
              <a:rPr lang="pt-BR" altLang="pt-BR" sz="6600" b="1" dirty="0"/>
            </a:br>
            <a:r>
              <a:rPr lang="pt-BR" altLang="pt-BR" sz="6600" b="1" dirty="0"/>
              <a:t>OS SEUS RECEBERÁ.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 SANGUE PRECIOSO</a:t>
            </a:r>
            <a:br>
              <a:rPr lang="pt-BR" altLang="pt-BR" sz="6600" b="1" dirty="0"/>
            </a:br>
            <a:r>
              <a:rPr lang="pt-BR" altLang="pt-BR" sz="6600" b="1" dirty="0"/>
              <a:t>DE CRISTO TEM </a:t>
            </a:r>
            <a:r>
              <a:rPr lang="pt-BR" altLang="pt-BR" sz="6600" b="1" dirty="0" smtClean="0"/>
              <a:t>VALOR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DAS PENAS DA JUSTIÇA</a:t>
            </a:r>
            <a:br>
              <a:rPr lang="pt-BR" altLang="pt-BR" sz="6600" b="1" dirty="0"/>
            </a:br>
            <a:r>
              <a:rPr lang="pt-BR" altLang="pt-BR" sz="6600" b="1" dirty="0"/>
              <a:t>LIBERTA </a:t>
            </a:r>
            <a:r>
              <a:rPr lang="pt-BR" altLang="pt-BR" sz="6600" b="1"/>
              <a:t>O </a:t>
            </a:r>
            <a:r>
              <a:rPr lang="pt-BR" altLang="pt-BR" sz="6600" b="1" smtClean="0"/>
              <a:t>PECADOR</a:t>
            </a:r>
            <a:endParaRPr lang="pt-BR" altLang="pt-BR" sz="66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301208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10</TotalTime>
  <Words>29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IPM agua</vt:lpstr>
      <vt:lpstr>SANGUE PRECIOSO Hino 50</vt:lpstr>
      <vt:lpstr>CANTAREI A CRISTO E SEU EXCELSO AMOR; POR NÓS BAIXOU Á TERRA, O GRANDE SALVADOR</vt:lpstr>
      <vt:lpstr>O SANGUE PRECIOSO DE CRISTO TEM VALOR DAS PENAS DA JUSTIÇA LIBERTA O PECADOR</vt:lpstr>
      <vt:lpstr>CANTAREI A CRISTO! POR NÓS MORREU NA CRUZ, AOS POBRES PECADORES, QUEM SALVA É SÓ JESUS!</vt:lpstr>
      <vt:lpstr>O SANGUE PRECIOSO DE CRISTO TEM VALOR DAS PENAS DA JUSTIÇA LIBERTA O PECADOR.</vt:lpstr>
      <vt:lpstr>CANTAREI A CRISTO! POR NÓS CUMPRIU A LEI! SEU MANTO DE JUSTIÇA, ALEGRE, VESTIREI</vt:lpstr>
      <vt:lpstr>O SANGUE PRECIOSO DE CRISTO TEM VALOR DAS PENAS DA JUSTIÇA LIBERTA O PECADOR.</vt:lpstr>
      <vt:lpstr>CANTAREI A CRISTO! NAS NUVENS VOLTARÁ, E NA CELESTE GLÓRIA OS SEUS RECEBERÁ.</vt:lpstr>
      <vt:lpstr>O SANGUE PRECIOSO DE CRISTO TEM VALOR DAS PENAS DA JUSTIÇA LIBERTA O PECADOR</vt:lpstr>
    </vt:vector>
  </TitlesOfParts>
  <Company>Igreja Presbiteriana de Cuiabá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A CRISTO E SEU EXCELSO AMOR; POR NÓS BAIXOU Á TERRA O GRANDE SALVADOR</dc:title>
  <dc:creator>Igreja Presbiteriana de Cuiabá</dc:creator>
  <cp:lastModifiedBy>Narrubia</cp:lastModifiedBy>
  <cp:revision>4</cp:revision>
  <dcterms:created xsi:type="dcterms:W3CDTF">2004-08-03T20:59:43Z</dcterms:created>
  <dcterms:modified xsi:type="dcterms:W3CDTF">2016-11-14T19:41:21Z</dcterms:modified>
</cp:coreProperties>
</file>