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57" r:id="rId5"/>
    <p:sldId id="263" r:id="rId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07" autoAdjust="0"/>
  </p:normalViewPr>
  <p:slideViewPr>
    <p:cSldViewPr showGuides="1">
      <p:cViewPr varScale="1">
        <p:scale>
          <a:sx n="55" d="100"/>
          <a:sy n="55" d="100"/>
        </p:scale>
        <p:origin x="-102" y="-8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5E2DDE-00A9-496E-99B1-A8797351753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FA904-A028-455D-B97D-D4DA6C97F92C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E353A-520A-45B4-B81F-F7062AEB3A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13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3084" y="3150096"/>
            <a:ext cx="9144000" cy="1143000"/>
          </a:xfrm>
        </p:spPr>
        <p:txBody>
          <a:bodyPr/>
          <a:lstStyle/>
          <a:p>
            <a:pPr>
              <a:lnSpc>
                <a:spcPts val="8000"/>
              </a:lnSpc>
              <a:defRPr/>
            </a:pPr>
            <a:r>
              <a:rPr lang="pt-BR" sz="8000" dirty="0" smtClean="0"/>
              <a:t>REVERÊNCIA</a:t>
            </a:r>
            <a:r>
              <a:rPr lang="pt-BR" sz="4400" dirty="0" smtClean="0"/>
              <a:t/>
            </a:r>
            <a:br>
              <a:rPr lang="pt-BR" sz="4400" dirty="0" smtClean="0"/>
            </a:br>
            <a:r>
              <a:rPr lang="pt-BR" sz="4400" dirty="0" smtClean="0"/>
              <a:t>Hino 2</a:t>
            </a:r>
            <a:endParaRPr lang="pt-BR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143250"/>
            <a:ext cx="9144000" cy="1143000"/>
          </a:xfrm>
        </p:spPr>
        <p:txBody>
          <a:bodyPr/>
          <a:lstStyle/>
          <a:p>
            <a:pPr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SENHOR ESTÁ NO SEU SANTO TEMPLO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(1/2)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143250"/>
            <a:ext cx="9144000" cy="1143000"/>
          </a:xfrm>
        </p:spPr>
        <p:txBody>
          <a:bodyPr/>
          <a:lstStyle/>
          <a:p>
            <a:pPr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SENHOR ESTÁ NO SEU SANTO TEMPLO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(2/2)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143250"/>
            <a:ext cx="9144000" cy="1143000"/>
          </a:xfrm>
        </p:spPr>
        <p:txBody>
          <a:bodyPr/>
          <a:lstStyle/>
          <a:p>
            <a:pPr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CALE-SE DIANTE DELE TODA A TERRA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(1/2)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143250"/>
            <a:ext cx="9144000" cy="1143000"/>
          </a:xfrm>
        </p:spPr>
        <p:txBody>
          <a:bodyPr/>
          <a:lstStyle/>
          <a:p>
            <a:pPr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CALE-SE DIANTE DELE TODA A TERRA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(2/2)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1643063" y="5297488"/>
            <a:ext cx="5857875" cy="1587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10</TotalTime>
  <Words>27</Words>
  <Application>Microsoft Office PowerPoint</Application>
  <PresentationFormat>Apresentação na tela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IPM agua</vt:lpstr>
      <vt:lpstr>REVERÊNCIA Hino 2</vt:lpstr>
      <vt:lpstr>O SENHOR ESTÁ NO SEU SANTO TEMPLO (1/2)</vt:lpstr>
      <vt:lpstr>O SENHOR ESTÁ NO SEU SANTO TEMPLO (2/2)</vt:lpstr>
      <vt:lpstr>CALE-SE DIANTE DELE TODA A TERRA (1/2)</vt:lpstr>
      <vt:lpstr>CALE-SE DIANTE DELE TODA A TERRA (2/2)</vt:lpstr>
    </vt:vector>
  </TitlesOfParts>
  <Company>Igreja Presbiteriana de Cuiabá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SENHOR ESTÁ NO SEU SANTO TEMPLO 2X</dc:title>
  <dc:creator>Igreja Presbiteriana de Cuiabá</dc:creator>
  <cp:lastModifiedBy>Narrubia</cp:lastModifiedBy>
  <cp:revision>4</cp:revision>
  <dcterms:created xsi:type="dcterms:W3CDTF">2004-05-02T23:21:03Z</dcterms:created>
  <dcterms:modified xsi:type="dcterms:W3CDTF">2016-10-13T17:52:22Z</dcterms:modified>
</cp:coreProperties>
</file>