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1" autoAdjust="0"/>
  </p:normalViewPr>
  <p:slideViewPr>
    <p:cSldViewPr>
      <p:cViewPr varScale="1">
        <p:scale>
          <a:sx n="55" d="100"/>
          <a:sy n="55" d="100"/>
        </p:scale>
        <p:origin x="-102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4CBF7-DF74-439C-B22B-7A912B8A6BD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CB106-8F43-43C5-AE29-08BD291F6D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IGREJA EM ADORAÇÃO</a:t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4400" i="1" dirty="0" smtClean="0"/>
              <a:t>Hino 03</a:t>
            </a:r>
            <a:endParaRPr lang="pt-BR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852936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ENSINA AOS TEUS, ESPÍRITO DIVINO,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DISSIPA AS TREVAS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DESSES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CORAÇÕES;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COM A LUZ DO TEU CELESTE ENSINO,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VEM ACLARAR AS SANTAS INSTRUÇÕES.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3001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AVIVA EM NÓS AS FORÇAS DA MEMÓRIA,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SEMPRE MAIS QUEREMOS CONHECER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1804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REI DOS CÉUS, O CRISTO CUJA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ENLEVA OS SANTOS ANJOS DE PRAZER. AMÉM.</a:t>
            </a:r>
          </a:p>
        </p:txBody>
      </p:sp>
      <p:sp>
        <p:nvSpPr>
          <p:cNvPr id="14339" name="Line 5"/>
          <p:cNvSpPr>
            <a:spLocks noChangeShapeType="1"/>
          </p:cNvSpPr>
          <p:nvPr/>
        </p:nvSpPr>
        <p:spPr bwMode="auto">
          <a:xfrm flipV="1">
            <a:off x="1714500" y="5500688"/>
            <a:ext cx="5715000" cy="46037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502024"/>
            <a:ext cx="860425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ETERNO PAI,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POVO CONGREGADO,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HUMILDE ENTOA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LOUVOR AQUI!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81300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 DIA PARA O CULTO RESERVADO,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ESPERANÇA OLHAMOS PARA 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604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SANTO LIVRO,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       Ó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GRANDE DEUS, TOMAMOS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FÉ SINGELA E REVERENTE AMOR;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E, COMO ATENTOS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FILHOS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PROCURAMOS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CIÊNCIA NA PALAVRA DO SENHOR.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35800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JESUS! AOS TEUS BENDITOS PÉS SENTADOS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QUEREMOS TEU CONSELHO RECEBER,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3001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SENDO POR TI MESMO DOUTRINADOS,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MAIS EM MAIS NA SANTA FÉ CRESCER.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 MUNDO E SEUS ENCARGOS RETIRADOS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QUEREMOS DESCANSAR EM TI, SENHOR,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MIRANDO OS RICOS BENS ENTESOURADOS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NA PLENITUDE DO TEU VASTO AMOR.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39</TotalTime>
  <Words>87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azul</vt:lpstr>
      <vt:lpstr>A IGREJA EM ADORAÇÃO Hino 03</vt:lpstr>
      <vt:lpstr>ETERNO PAI, TEU POVO CONGREGADO, HUMILDE ENTOA TEU LOUVOR AQUI!</vt:lpstr>
      <vt:lpstr>NO DIA PARA O CULTO RESERVADO, COM ESPERANÇA OLHAMOS PARA TI.</vt:lpstr>
      <vt:lpstr>TEU SANTO LIVRO,         Ó GRANDE DEUS, TOMAMOS COM FÉ SINGELA E REVERENTE AMOR; </vt:lpstr>
      <vt:lpstr>E, COMO ATENTOS FILHOS PROCURAMOS CIÊNCIA NA PALAVRA DO SENHOR. </vt:lpstr>
      <vt:lpstr>JESUS! AOS TEUS BENDITOS PÉS SENTADOS QUEREMOS TEU CONSELHO RECEBER,</vt:lpstr>
      <vt:lpstr>E SENDO POR TI MESMO DOUTRINADOS, DE MAIS EM MAIS NA SANTA FÉ CRESCER.</vt:lpstr>
      <vt:lpstr>DO MUNDO E SEUS ENCARGOS RETIRADOS QUEREMOS DESCANSAR EM TI, SENHOR,</vt:lpstr>
      <vt:lpstr>MIRANDO OS RICOS BENS ENTESOURADOS NA PLENITUDE DO TEU VASTO AMOR. </vt:lpstr>
      <vt:lpstr>ENSINA AOS TEUS, ESPÍRITO DIVINO, DISSIPA AS TREVAS DESSES CORAÇÕES; </vt:lpstr>
      <vt:lpstr>E COM A LUZ DO TEU CELESTE ENSINO, VEM ACLARAR AS SANTAS INSTRUÇÕES. </vt:lpstr>
      <vt:lpstr>AVIVA EM NÓS AS FORÇAS DA MEMÓRIA,  POIS SEMPRE MAIS QUEREMOS CONHECER</vt:lpstr>
      <vt:lpstr>O REI DOS CÉUS, O CRISTO CUJA GLÓRIA ENLEVA OS SANTOS ANJOS DE PRAZER. AMÉM.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ETERNO PAI, TEU POVO CONGREGADO, HUMILDE ENTOA TEU LOUVOR AQUI!</dc:title>
  <dc:creator>Meu Computador</dc:creator>
  <cp:lastModifiedBy>Narrubia</cp:lastModifiedBy>
  <cp:revision>8</cp:revision>
  <dcterms:created xsi:type="dcterms:W3CDTF">2003-09-17T20:47:50Z</dcterms:created>
  <dcterms:modified xsi:type="dcterms:W3CDTF">2016-10-13T17:59:00Z</dcterms:modified>
</cp:coreProperties>
</file>