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61" autoAdjust="0"/>
  </p:normalViewPr>
  <p:slideViewPr>
    <p:cSldViewPr>
      <p:cViewPr>
        <p:scale>
          <a:sx n="60" d="100"/>
          <a:sy n="60" d="100"/>
        </p:scale>
        <p:origin x="48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21E18-E747-4169-8CF2-B1AFDBBDB873}" type="datetimeFigureOut">
              <a:rPr lang="pt-BR" smtClean="0"/>
              <a:pPr>
                <a:defRPr/>
              </a:pPr>
              <a:t>13/10/2016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58A9-EC68-4B16-8AFB-1FCAA1E035D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21E18-E747-4169-8CF2-B1AFDBBDB873}" type="datetimeFigureOut">
              <a:rPr lang="pt-BR" smtClean="0"/>
              <a:pPr>
                <a:defRPr/>
              </a:pPr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758A9-EC68-4B16-8AFB-1FCAA1E035D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12776"/>
            <a:ext cx="9144000" cy="4464496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CRIAÇÃO E SEU CRIADOR</a:t>
            </a:r>
            <a:endParaRPr lang="pt-BR" sz="8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Hino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10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1484313"/>
            <a:ext cx="9144000" cy="6858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pt-BR" sz="7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512" y="4869160"/>
            <a:ext cx="9144000" cy="6858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W.H. </a:t>
            </a:r>
            <a:r>
              <a:rPr lang="pt-BR" sz="4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Draper</a:t>
            </a:r>
            <a:endParaRPr lang="pt-BR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09116"/>
            <a:ext cx="9144000" cy="4536108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OH, LOUVAI-O! OH,LOUVAI-O!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ALELUIA! ALELUIA! 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ALELUIA! 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971600" y="5157192"/>
            <a:ext cx="72008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540060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VÓS, CRIATURAS 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DEUS PAI,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TODOS ERGUEI 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VOZ, CANTAI!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OH, LOUVAI-O! ALELUIA!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60363" y="747713"/>
            <a:ext cx="9972676" cy="685800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TU, SOL DOURADO 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REFULGIR,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TU, LUA EM PRATA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RELUZIR,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 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60363" y="1772816"/>
            <a:ext cx="9972676" cy="4104456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OH, LOUVAI-O! 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OH, LOUVAI-O!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ALELUIA! ALELUIA! 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ALELUIA!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0514"/>
            <a:ext cx="9144000" cy="5400774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OH, BOA TERRA 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NOS DÁS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INFINDAS BÊNÇÃOS, 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CANTA JÁ!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OH, LOUVAI-O! ALELUIA!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0975" y="963488"/>
            <a:ext cx="9540875" cy="4409728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FRUTOS E FLORES, 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JUNTOS DAI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GLÓRIA A DEUS, 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SENHOR E PAI.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73014"/>
            <a:ext cx="9144000" cy="3888234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OH, LOUVAI-O! 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OH, LOUVAI-O!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ALELUIA! ALELUIA! 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ALELUIA!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4968552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VÓS, HOMENS 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SÁBIOS E DE BEM,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TODOS PROCLAMAI TAMBÉM!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OH, LOUVAI-O! ALELUIA!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0975" y="1827584"/>
            <a:ext cx="9540875" cy="3617640"/>
          </a:xfrm>
        </p:spPr>
        <p:txBody>
          <a:bodyPr rtlCol="0">
            <a:noAutofit/>
          </a:bodyPr>
          <a:lstStyle/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LOUVOR AO FILHO, 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GLÓRIA AO PAI,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AO SANTO ESPÍRITO LOUVAI!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 </a:t>
            </a:r>
          </a:p>
          <a:p>
            <a:pPr fontAlgn="auto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118</TotalTime>
  <Words>56</Words>
  <Application>Microsoft Office PowerPoint</Application>
  <PresentationFormat>Apresentação na tela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IPM agua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REGINALDO CAMPOS</dc:creator>
  <cp:lastModifiedBy>Narrubia</cp:lastModifiedBy>
  <cp:revision>15</cp:revision>
  <dcterms:created xsi:type="dcterms:W3CDTF">2014-09-09T00:57:58Z</dcterms:created>
  <dcterms:modified xsi:type="dcterms:W3CDTF">2016-10-13T19:07:27Z</dcterms:modified>
</cp:coreProperties>
</file>