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67" r:id="rId6"/>
    <p:sldId id="259" r:id="rId7"/>
    <p:sldId id="258" r:id="rId8"/>
    <p:sldId id="266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61" autoAdjust="0"/>
  </p:normalViewPr>
  <p:slideViewPr>
    <p:cSldViewPr>
      <p:cViewPr varScale="1">
        <p:scale>
          <a:sx n="52" d="100"/>
          <a:sy n="52" d="100"/>
        </p:scale>
        <p:origin x="21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CD359-8701-424A-AFF9-D06F9E439373}" type="datetimeFigureOut">
              <a:rPr lang="pt-BR" smtClean="0"/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65DD2-C507-4BD8-BB6D-1AAE4554314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4DE1A-3DEA-4FFB-B48A-7E4EB29257B7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624DA-7052-4C42-A4F2-7BE94C518048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CBD922-0DFA-447F-BFD1-1DDE7927BCD9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dirty="0" smtClean="0"/>
              <a:t>CLIQUE PARA EDITAR O ESTILO DO TÍTULO MESTRE</a:t>
            </a:r>
            <a:endParaRPr lang="pt-BR" altLang="pt-B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anose="02000503000000020003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r>
              <a:rPr lang="pt-BR" sz="8000" dirty="0" smtClean="0"/>
              <a:t>TRINDADE SANTÍSSIMA</a:t>
            </a:r>
            <a:br>
              <a:rPr lang="pt-BR" sz="8000" dirty="0" smtClean="0"/>
            </a:br>
            <a:r>
              <a:rPr lang="pt-BR" sz="4400" dirty="0"/>
              <a:t>(</a:t>
            </a:r>
            <a:r>
              <a:rPr lang="pt-BR" sz="4400" b="1" dirty="0" smtClean="0">
                <a:solidFill>
                  <a:schemeClr val="bg1"/>
                </a:solidFill>
              </a:rPr>
              <a:t>SANTO, SANTO,  SANTO)</a:t>
            </a:r>
            <a:br>
              <a:rPr lang="pt-BR" sz="5000" b="1" dirty="0" smtClean="0">
                <a:solidFill>
                  <a:schemeClr val="bg1"/>
                </a:solidFill>
              </a:rPr>
            </a:br>
            <a:r>
              <a:rPr lang="pt-BR" sz="4400" i="1" dirty="0" smtClean="0"/>
              <a:t>Hino 11</a:t>
            </a:r>
            <a:endParaRPr 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7403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b="1" dirty="0">
                <a:solidFill>
                  <a:schemeClr val="bg1"/>
                </a:solidFill>
              </a:rPr>
              <a:t>SANTO! SANTO! SANTO! 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DEUS </a:t>
            </a:r>
            <a:r>
              <a:rPr lang="pt-BR" b="1" dirty="0">
                <a:solidFill>
                  <a:schemeClr val="bg1"/>
                </a:solidFill>
              </a:rPr>
              <a:t>ONIPOTENTE!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LOUVAM NOSSAS VOZES TEU NOME COM FERVOR!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040"/>
            <a:ext cx="9143999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sz="6400" b="1" dirty="0">
                <a:solidFill>
                  <a:schemeClr val="bg1"/>
                </a:solidFill>
              </a:rPr>
              <a:t>SANTO! SANTO! SANTO! </a:t>
            </a:r>
            <a:br>
              <a:rPr lang="pt-BR" sz="6400" b="1" dirty="0" smtClean="0">
                <a:solidFill>
                  <a:schemeClr val="bg1"/>
                </a:solidFill>
              </a:rPr>
            </a:br>
            <a:r>
              <a:rPr lang="pt-BR" sz="6400" b="1" dirty="0" smtClean="0">
                <a:solidFill>
                  <a:schemeClr val="bg1"/>
                </a:solidFill>
              </a:rPr>
              <a:t>JUSTO </a:t>
            </a:r>
            <a:r>
              <a:rPr lang="pt-BR" sz="6400" b="1" dirty="0">
                <a:solidFill>
                  <a:schemeClr val="bg1"/>
                </a:solidFill>
              </a:rPr>
              <a:t>E COMPASSIVO!</a:t>
            </a:r>
            <a:br>
              <a:rPr lang="pt-BR" sz="6400" b="1" dirty="0">
                <a:solidFill>
                  <a:schemeClr val="bg1"/>
                </a:solidFill>
              </a:rPr>
            </a:br>
            <a:r>
              <a:rPr lang="pt-BR" sz="6400" b="1" dirty="0">
                <a:solidFill>
                  <a:schemeClr val="bg1"/>
                </a:solidFill>
              </a:rPr>
              <a:t>ÉS DEUS TRIÚNO, EXCELSO CRIADOR!</a:t>
            </a:r>
            <a:endParaRPr lang="pt-BR" sz="6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6317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sz="6400" b="1" dirty="0">
                <a:solidFill>
                  <a:schemeClr val="bg1"/>
                </a:solidFill>
              </a:rPr>
              <a:t>SANTO! SANTO! SANTO! </a:t>
            </a:r>
            <a:br>
              <a:rPr lang="pt-BR" sz="6400" b="1" dirty="0" smtClean="0">
                <a:solidFill>
                  <a:schemeClr val="bg1"/>
                </a:solidFill>
              </a:rPr>
            </a:br>
            <a:r>
              <a:rPr lang="pt-BR" sz="6400" b="1" dirty="0" smtClean="0">
                <a:solidFill>
                  <a:schemeClr val="bg1"/>
                </a:solidFill>
              </a:rPr>
              <a:t>NÓS</a:t>
            </a:r>
            <a:r>
              <a:rPr lang="pt-BR" sz="6400" b="1" dirty="0">
                <a:solidFill>
                  <a:schemeClr val="bg1"/>
                </a:solidFill>
              </a:rPr>
              <a:t>, OS PECADORES,</a:t>
            </a:r>
            <a:br>
              <a:rPr lang="pt-BR" sz="6400" b="1" dirty="0">
                <a:solidFill>
                  <a:schemeClr val="bg1"/>
                </a:solidFill>
              </a:rPr>
            </a:br>
            <a:r>
              <a:rPr lang="pt-BR" sz="6400" b="1" dirty="0">
                <a:solidFill>
                  <a:schemeClr val="bg1"/>
                </a:solidFill>
              </a:rPr>
              <a:t>NÃO PODEMOS VER</a:t>
            </a:r>
            <a:br>
              <a:rPr lang="pt-BR" sz="6400" b="1" dirty="0">
                <a:solidFill>
                  <a:schemeClr val="bg1"/>
                </a:solidFill>
              </a:rPr>
            </a:br>
            <a:r>
              <a:rPr lang="pt-BR" sz="6400" b="1" dirty="0">
                <a:solidFill>
                  <a:schemeClr val="bg1"/>
                </a:solidFill>
              </a:rPr>
              <a:t>TUA GLÓRIA SEM TEMOR.</a:t>
            </a:r>
            <a:endParaRPr lang="pt-BR" sz="6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47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sz="6400" b="1" dirty="0">
                <a:solidFill>
                  <a:schemeClr val="bg1"/>
                </a:solidFill>
              </a:rPr>
              <a:t>TU SOMENTE ÉS SANTO! </a:t>
            </a:r>
            <a:br>
              <a:rPr lang="pt-BR" sz="6400" b="1" dirty="0" smtClean="0">
                <a:solidFill>
                  <a:schemeClr val="bg1"/>
                </a:solidFill>
              </a:rPr>
            </a:br>
            <a:r>
              <a:rPr lang="pt-BR" sz="6400" b="1" dirty="0" smtClean="0">
                <a:solidFill>
                  <a:schemeClr val="bg1"/>
                </a:solidFill>
              </a:rPr>
              <a:t>SÓ </a:t>
            </a:r>
            <a:r>
              <a:rPr lang="pt-BR" sz="6400" b="1" dirty="0">
                <a:solidFill>
                  <a:schemeClr val="bg1"/>
                </a:solidFill>
              </a:rPr>
              <a:t>TU ÉS PERFEITO,</a:t>
            </a:r>
            <a:br>
              <a:rPr lang="pt-BR" sz="6400" b="1" dirty="0">
                <a:solidFill>
                  <a:schemeClr val="bg1"/>
                </a:solidFill>
              </a:rPr>
            </a:br>
            <a:r>
              <a:rPr lang="pt-BR" sz="6400" b="1" dirty="0">
                <a:solidFill>
                  <a:schemeClr val="bg1"/>
                </a:solidFill>
              </a:rPr>
              <a:t>DEUS SOBERANO, IMENSO EM TEU </a:t>
            </a:r>
            <a:r>
              <a:rPr lang="pt-BR" sz="6400" b="1" dirty="0" smtClean="0">
                <a:solidFill>
                  <a:schemeClr val="bg1"/>
                </a:solidFill>
              </a:rPr>
              <a:t>AMOR</a:t>
            </a:r>
            <a:endParaRPr lang="pt-BR" sz="6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2807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sz="6400" b="1" dirty="0">
                <a:solidFill>
                  <a:schemeClr val="bg1"/>
                </a:solidFill>
              </a:rPr>
              <a:t>SANTO! SANTO! SANTO! </a:t>
            </a:r>
            <a:br>
              <a:rPr lang="pt-BR" sz="6400" b="1" dirty="0" smtClean="0">
                <a:solidFill>
                  <a:schemeClr val="bg1"/>
                </a:solidFill>
              </a:rPr>
            </a:br>
            <a:r>
              <a:rPr lang="pt-BR" sz="6400" b="1" dirty="0" smtClean="0">
                <a:solidFill>
                  <a:schemeClr val="bg1"/>
                </a:solidFill>
              </a:rPr>
              <a:t>TODOS OS REMIDOS,</a:t>
            </a:r>
            <a:br>
              <a:rPr lang="pt-BR" sz="6400" b="1" dirty="0">
                <a:solidFill>
                  <a:schemeClr val="bg1"/>
                </a:solidFill>
              </a:rPr>
            </a:br>
            <a:r>
              <a:rPr lang="pt-BR" sz="6400" b="1" dirty="0" smtClean="0">
                <a:solidFill>
                  <a:schemeClr val="bg1"/>
                </a:solidFill>
              </a:rPr>
              <a:t>JUNTOS COM OS ANJOS, PROCLAMAM TEU LOUVOR</a:t>
            </a:r>
            <a:endParaRPr lang="pt-BR" sz="6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1811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ANTES DE FORMAR-SE O FIRMAMENTO 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E A TERRA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/>
              <a:t>ERAS E SEMPRE ÉS, E HÁS DE SER SENHOR!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5787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sz="6400" b="1" dirty="0">
                <a:solidFill>
                  <a:schemeClr val="bg1"/>
                </a:solidFill>
              </a:rPr>
              <a:t>SANTO! SANTO! SANTO! </a:t>
            </a:r>
            <a:br>
              <a:rPr lang="pt-BR" sz="6400" b="1" dirty="0" smtClean="0">
                <a:solidFill>
                  <a:schemeClr val="bg1"/>
                </a:solidFill>
              </a:rPr>
            </a:br>
            <a:r>
              <a:rPr lang="pt-BR" sz="6400" b="1" dirty="0" smtClean="0">
                <a:solidFill>
                  <a:schemeClr val="bg1"/>
                </a:solidFill>
              </a:rPr>
              <a:t>DEUS </a:t>
            </a:r>
            <a:r>
              <a:rPr lang="pt-BR" sz="6400" b="1" dirty="0">
                <a:solidFill>
                  <a:schemeClr val="bg1"/>
                </a:solidFill>
              </a:rPr>
              <a:t>ONIPOTENTE!</a:t>
            </a:r>
            <a:br>
              <a:rPr lang="pt-BR" sz="6400" b="1" dirty="0">
                <a:solidFill>
                  <a:schemeClr val="bg1"/>
                </a:solidFill>
              </a:rPr>
            </a:br>
            <a:r>
              <a:rPr lang="pt-BR" sz="6400" b="1" dirty="0">
                <a:solidFill>
                  <a:schemeClr val="bg1"/>
                </a:solidFill>
              </a:rPr>
              <a:t>TUAS OBRAS LOUVAM TEU NOME COM FERVOR.</a:t>
            </a:r>
            <a:endParaRPr lang="pt-BR" sz="6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b="1" dirty="0">
                <a:solidFill>
                  <a:schemeClr val="bg1"/>
                </a:solidFill>
              </a:rPr>
              <a:t>SANTO! SANTO! SANTO! 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JUSTO </a:t>
            </a:r>
            <a:r>
              <a:rPr lang="pt-BR" b="1" dirty="0">
                <a:solidFill>
                  <a:schemeClr val="bg1"/>
                </a:solidFill>
              </a:rPr>
              <a:t>E </a:t>
            </a:r>
            <a:r>
              <a:rPr lang="pt-BR" b="1" dirty="0" smtClean="0">
                <a:solidFill>
                  <a:schemeClr val="bg1"/>
                </a:solidFill>
              </a:rPr>
              <a:t>COMPASSIVO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DEUS SOBERANO, EXCELSO CRIADOR</a:t>
            </a:r>
            <a:r>
              <a:rPr lang="pt-BR" b="1" dirty="0" smtClean="0">
                <a:solidFill>
                  <a:schemeClr val="bg1"/>
                </a:solidFill>
              </a:rPr>
              <a:t>!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/>
              <a:t>AMÉM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187624" y="5517232"/>
            <a:ext cx="6624736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0</TotalTime>
  <Words>671</Words>
  <Application>WPS Presentation</Application>
  <PresentationFormat>Apresentação na tela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Aller Display</vt:lpstr>
      <vt:lpstr>Calibri</vt:lpstr>
      <vt:lpstr>Microsoft YaHei</vt:lpstr>
      <vt:lpstr/>
      <vt:lpstr>Arial Unicode MS</vt:lpstr>
      <vt:lpstr>IPM agua</vt:lpstr>
      <vt:lpstr>TRINDADE SANTÍSSIMA (SANTO, SANTO,  SANTO) Hino 11</vt:lpstr>
      <vt:lpstr>SANTO! SANTO! SANTO!  DEUS ONIPOTENTE! LOUVAM NOSSAS VOZES TEU NOME COM FERVOR!</vt:lpstr>
      <vt:lpstr>SANTO! SANTO! SANTO!  JUSTO E COMPASSIVO! ÉS DEUS TRIÚNO, EXCELSO CRIADOR!</vt:lpstr>
      <vt:lpstr>SANTO! SANTO! SANTO!  NÓS, OS PECADORES, NÃO PODEMOS VER TUA GLÓRIA SEM TEMOR.</vt:lpstr>
      <vt:lpstr>TU SOMENTE ÉS SANTO!  SÓ TU ÉS PERFEITO, DEUS SOBERANO, IMENSO EM TEU AMOR</vt:lpstr>
      <vt:lpstr>SANTO! SANTO! SANTO!  TODOS OS REMIDOS, JUNTOS COM OS ANJOS, PROCLAMAM TEU LOUVOR</vt:lpstr>
      <vt:lpstr>ANTES DE FORMAR-SE O FIRMAMENTO  E A TERRA ERAS E SEMPRE ÉS, E HÁS DE SER SENHOR!</vt:lpstr>
      <vt:lpstr>SANTO! SANTO! SANTO!  DEUS ONIPOTENTE! TUAS OBRAS LOUVAM TEU NOME COM FERVOR.</vt:lpstr>
      <vt:lpstr>SANTO! SANTO! SANTO!  JUSTO E COMPASSIVO DEUS SOBERANO, EXCELSO CRIADOR! AMÉM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SANTO! SANTO! SANTO! DEUS ONIPOTENTE! LOUVAM NOSSAS VOZES TEU NOME COM FERVOR!</dc:title>
  <dc:creator>Meu Computador</dc:creator>
  <cp:lastModifiedBy>Multimídia IPM</cp:lastModifiedBy>
  <cp:revision>14</cp:revision>
  <dcterms:created xsi:type="dcterms:W3CDTF">2003-09-15T02:01:00Z</dcterms:created>
  <dcterms:modified xsi:type="dcterms:W3CDTF">2017-10-16T00:06:51Z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