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3" autoAdjust="0"/>
    <p:restoredTop sz="86458" autoAdjust="0"/>
  </p:normalViewPr>
  <p:slideViewPr>
    <p:cSldViewPr showGuides="1">
      <p:cViewPr varScale="1">
        <p:scale>
          <a:sx n="41" d="100"/>
          <a:sy n="41" d="100"/>
        </p:scale>
        <p:origin x="-108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3B65683-B72D-4372-82A3-36E134B552F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1E7DAA-C210-44B5-AEB4-183F82617AF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C7B1B8-CEDE-4C70-BDC9-F29B12444F6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88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150096"/>
            <a:ext cx="8229600" cy="1143000"/>
          </a:xfrm>
        </p:spPr>
        <p:txBody>
          <a:bodyPr/>
          <a:lstStyle/>
          <a:p>
            <a:r>
              <a:rPr lang="pt-BR" altLang="pt-BR" sz="8000" b="1" dirty="0" smtClean="0"/>
              <a:t>GLÓRIA A DEUS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dirty="0"/>
              <a:t>(</a:t>
            </a:r>
            <a:r>
              <a:rPr lang="pt-BR" altLang="pt-BR" sz="4400" b="1" dirty="0" smtClean="0"/>
              <a:t>SANTO</a:t>
            </a:r>
            <a:r>
              <a:rPr lang="pt-BR" altLang="pt-BR" sz="4400" b="1" dirty="0"/>
              <a:t>! SANTO! SANTO</a:t>
            </a:r>
            <a:r>
              <a:rPr lang="pt-BR" altLang="pt-BR" sz="4400" b="1" dirty="0" smtClean="0"/>
              <a:t>!)</a:t>
            </a:r>
            <a:r>
              <a:rPr lang="pt-BR" altLang="pt-BR" sz="4400" b="1" dirty="0"/>
              <a:t/>
            </a:r>
            <a:br>
              <a:rPr lang="pt-BR" altLang="pt-BR" sz="4400" b="1" dirty="0"/>
            </a:br>
            <a:r>
              <a:rPr lang="pt-BR" altLang="pt-BR" sz="4400" b="1" dirty="0" smtClean="0"/>
              <a:t>Hino 12</a:t>
            </a:r>
            <a:endParaRPr lang="pt-BR" altLang="pt-BR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3999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SANTO! SANTO! SANTO!</a:t>
            </a:r>
            <a:br>
              <a:rPr lang="pt-BR" altLang="pt-BR" sz="6600" b="1" dirty="0"/>
            </a:br>
            <a:r>
              <a:rPr lang="pt-BR" altLang="pt-BR" sz="6600" b="1" dirty="0"/>
              <a:t>DEUS DOS EXÉRCITOS,</a:t>
            </a:r>
            <a:br>
              <a:rPr lang="pt-BR" altLang="pt-BR" sz="6600" b="1" dirty="0"/>
            </a:br>
            <a:r>
              <a:rPr lang="pt-BR" altLang="pt-BR" sz="6600" b="1" dirty="0"/>
              <a:t>A TERRA E OS CÉUS</a:t>
            </a:r>
          </a:p>
        </p:txBody>
      </p:sp>
    </p:spTree>
    <p:extLst>
      <p:ext uri="{BB962C8B-B14F-4D97-AF65-F5344CB8AC3E}">
        <p14:creationId xmlns:p14="http://schemas.microsoft.com/office/powerpoint/2010/main" val="10757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20888"/>
            <a:ext cx="9144000" cy="1143000"/>
          </a:xfrm>
        </p:spPr>
        <p:txBody>
          <a:bodyPr/>
          <a:lstStyle/>
          <a:p>
            <a:pPr>
              <a:lnSpc>
                <a:spcPts val="6500"/>
              </a:lnSpc>
            </a:pPr>
            <a:r>
              <a:rPr lang="pt-BR" altLang="pt-BR" sz="6600" b="1" dirty="0"/>
              <a:t>PROCLAMAM TUA GLÓRIA.</a:t>
            </a:r>
            <a:br>
              <a:rPr lang="pt-BR" altLang="pt-BR" sz="6600" b="1" dirty="0"/>
            </a:br>
            <a:r>
              <a:rPr lang="pt-BR" altLang="pt-BR" sz="6600" b="1" dirty="0"/>
              <a:t>GLÓRIA A TI, </a:t>
            </a:r>
            <a:br>
              <a:rPr lang="pt-BR" altLang="pt-BR" sz="6600" b="1" dirty="0"/>
            </a:br>
            <a:r>
              <a:rPr lang="pt-BR" altLang="pt-BR" sz="6600" b="1" dirty="0"/>
              <a:t>GLÓRIA A TI, Ó DEUS,</a:t>
            </a:r>
            <a:br>
              <a:rPr lang="pt-BR" altLang="pt-BR" sz="6600" b="1" dirty="0"/>
            </a:br>
            <a:r>
              <a:rPr lang="pt-BR" altLang="pt-BR" sz="6600" b="1" dirty="0"/>
              <a:t>ETERNAMENTE.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AMÉM</a:t>
            </a:r>
            <a:r>
              <a:rPr lang="pt-BR" altLang="pt-BR" sz="6600" b="1" dirty="0"/>
              <a:t>.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692275" y="5445125"/>
            <a:ext cx="6048375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3</TotalTime>
  <Words>13</Words>
  <Application>Microsoft Office PowerPoint</Application>
  <PresentationFormat>Apresentação na tela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IPM agua</vt:lpstr>
      <vt:lpstr>GLÓRIA A DEUS (SANTO! SANTO! SANTO!) Hino 12</vt:lpstr>
      <vt:lpstr>SANTO! SANTO! SANTO! DEUS DOS EXÉRCITOS, A TERRA E OS CÉUS</vt:lpstr>
      <vt:lpstr>PROCLAMAM TUA GLÓRIA. GLÓRIA A TI,  GLÓRIA A TI, Ó DEUS, ETERNAMENTE.  AMÉM.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SANTO! SANTO! SANTO! DEUS DOS EXÉRCITOS, A TERRA E OS CÉUS</dc:title>
  <dc:creator>Meu Computador</dc:creator>
  <cp:lastModifiedBy>Narrubia</cp:lastModifiedBy>
  <cp:revision>2</cp:revision>
  <dcterms:created xsi:type="dcterms:W3CDTF">2003-09-17T21:21:44Z</dcterms:created>
  <dcterms:modified xsi:type="dcterms:W3CDTF">2016-10-13T19:19:25Z</dcterms:modified>
</cp:coreProperties>
</file>