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82" r:id="rId5"/>
    <p:sldId id="258" r:id="rId6"/>
    <p:sldId id="259" r:id="rId7"/>
    <p:sldId id="260" r:id="rId8"/>
    <p:sldId id="261" r:id="rId9"/>
    <p:sldId id="283" r:id="rId10"/>
    <p:sldId id="262" r:id="rId11"/>
    <p:sldId id="284" r:id="rId12"/>
    <p:sldId id="263" r:id="rId13"/>
    <p:sldId id="264" r:id="rId14"/>
    <p:sldId id="265" r:id="rId15"/>
    <p:sldId id="266" r:id="rId16"/>
    <p:sldId id="267" r:id="rId17"/>
    <p:sldId id="268" r:id="rId18"/>
    <p:sldId id="285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0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8" autoAdjust="0"/>
    <p:restoredTop sz="94661" autoAdjust="0"/>
  </p:normalViewPr>
  <p:slideViewPr>
    <p:cSldViewPr showGuides="1">
      <p:cViewPr varScale="1">
        <p:scale>
          <a:sx n="64" d="100"/>
          <a:sy n="64" d="100"/>
        </p:scale>
        <p:origin x="-114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D6E8870-0813-4DD0-9C14-D9FF97502F3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7983BA-C282-48C6-B892-E3CF4940CA8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222257-F09B-4B91-836D-C750A0E0ED5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823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GLORIFICAÇÃO À TRINDADE</a:t>
            </a:r>
            <a:endParaRPr lang="pt-BR" altLang="pt-BR" sz="80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4374232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400" i="1" dirty="0" smtClean="0"/>
              <a:t>Hino 20</a:t>
            </a:r>
            <a:endParaRPr lang="pt-BR" sz="4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TI, O NOBRE EXÉRCITO DOS MÁRTIRES LOUVA</a:t>
            </a:r>
            <a:r>
              <a:rPr lang="pt-BR" altLang="pt-BR" sz="6600" b="1" dirty="0" smtClean="0"/>
              <a:t>;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A SANTA IGREJA RECONHECE POR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TODA </a:t>
            </a:r>
            <a:r>
              <a:rPr lang="pt-BR" altLang="pt-BR" sz="6600" b="1" dirty="0"/>
              <a:t>A TERRA A TI</a:t>
            </a:r>
          </a:p>
        </p:txBody>
      </p:sp>
    </p:spTree>
    <p:extLst>
      <p:ext uri="{BB962C8B-B14F-4D97-AF65-F5344CB8AC3E}">
        <p14:creationId xmlns:p14="http://schemas.microsoft.com/office/powerpoint/2010/main" val="165047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 DEUS PAI,</a:t>
            </a:r>
            <a:br>
              <a:rPr lang="pt-BR" altLang="pt-BR" sz="6600" b="1" dirty="0"/>
            </a:br>
            <a:r>
              <a:rPr lang="pt-BR" altLang="pt-BR" sz="6600" b="1" dirty="0"/>
              <a:t>INFINITO DOMINADOR!</a:t>
            </a:r>
            <a:br>
              <a:rPr lang="pt-BR" altLang="pt-BR" sz="6600" b="1" dirty="0"/>
            </a:br>
            <a:r>
              <a:rPr lang="pt-BR" altLang="pt-BR" sz="6600" b="1" dirty="0"/>
              <a:t> E AO TEU VENERÁVEL,</a:t>
            </a:r>
            <a:br>
              <a:rPr lang="pt-BR" altLang="pt-BR" sz="6600" b="1" dirty="0"/>
            </a:br>
            <a:r>
              <a:rPr lang="pt-BR" altLang="pt-BR" sz="6600" b="1" dirty="0"/>
              <a:t>VERO E ÚNICO FILHO,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AO SANTO ESPÍRITO, CONSOLADOR.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rgbClr val="FFFF00"/>
                </a:solidFill>
              </a:rPr>
              <a:t>DECLARAÇÃO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TU ÉS  REI DA GLÓRIA,</a:t>
            </a:r>
            <a:br>
              <a:rPr lang="pt-BR" altLang="pt-BR" sz="6600" b="1" dirty="0"/>
            </a:br>
            <a:r>
              <a:rPr lang="pt-BR" altLang="pt-BR" sz="6600" b="1" dirty="0"/>
              <a:t>Ó JESUS!</a:t>
            </a:r>
            <a:br>
              <a:rPr lang="pt-BR" altLang="pt-BR" sz="6600" b="1" dirty="0"/>
            </a:br>
            <a:r>
              <a:rPr lang="pt-BR" altLang="pt-BR" sz="6600" b="1" dirty="0"/>
              <a:t>TU ÉS O SEMPITERNO FILHO DE DEUS!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QUANDO VIESTE RESGATAR OS HOMENS,</a:t>
            </a:r>
            <a:br>
              <a:rPr lang="pt-BR" altLang="pt-BR" sz="6600" b="1" dirty="0"/>
            </a:br>
            <a:r>
              <a:rPr lang="pt-BR" altLang="pt-BR" sz="6600" b="1" dirty="0"/>
              <a:t>NÃO TE ESCUSASTE A NASCER DO VENTRE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DA  </a:t>
            </a:r>
            <a:r>
              <a:rPr lang="pt-BR" altLang="pt-BR" sz="6600" b="1" dirty="0"/>
              <a:t>VIRGEM!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QUANDO VENCESTE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 </a:t>
            </a:r>
            <a:r>
              <a:rPr lang="pt-BR" altLang="pt-BR" sz="6600" b="1" dirty="0"/>
              <a:t>MORTE E SEU AGUILHÃO</a:t>
            </a:r>
            <a:r>
              <a:rPr lang="pt-BR" altLang="pt-BR" sz="6600" b="1" dirty="0" smtClean="0"/>
              <a:t>,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LOGO ABRISTE</a:t>
            </a:r>
            <a:br>
              <a:rPr lang="pt-BR" altLang="pt-BR" dirty="0"/>
            </a:br>
            <a:r>
              <a:rPr lang="pt-BR" altLang="pt-BR" dirty="0"/>
              <a:t>A TEUS </a:t>
            </a:r>
            <a:r>
              <a:rPr lang="pt-BR" altLang="pt-BR" dirty="0" smtClean="0"/>
              <a:t>SERVOS </a:t>
            </a:r>
            <a:r>
              <a:rPr lang="pt-BR" altLang="pt-BR" sz="6600" b="1" dirty="0" smtClean="0"/>
              <a:t>AS </a:t>
            </a:r>
            <a:r>
              <a:rPr lang="pt-BR" altLang="pt-BR" sz="6600" b="1" dirty="0"/>
              <a:t>PORTAS DO REINO    DOS  CÉUS</a:t>
            </a:r>
            <a:r>
              <a:rPr lang="pt-BR" altLang="pt-BR" sz="6600" b="1" dirty="0" smtClean="0"/>
              <a:t>.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ESTÁS SENTADO</a:t>
            </a:r>
            <a:br>
              <a:rPr lang="pt-BR" altLang="pt-BR" sz="6600" b="1" dirty="0"/>
            </a:br>
            <a:r>
              <a:rPr lang="pt-BR" altLang="pt-BR" sz="6600" b="1" dirty="0"/>
              <a:t>À DESTRA DE </a:t>
            </a:r>
            <a:r>
              <a:rPr lang="pt-BR" altLang="pt-BR" sz="6600" b="1" dirty="0" smtClean="0"/>
              <a:t>DEUS</a:t>
            </a:r>
            <a:br>
              <a:rPr lang="pt-BR" altLang="pt-BR" sz="6600" b="1" dirty="0" smtClean="0"/>
            </a:br>
            <a:r>
              <a:rPr lang="pt-BR" altLang="pt-BR" dirty="0"/>
              <a:t>NO TRONO ONIPOTENTE</a:t>
            </a:r>
            <a:r>
              <a:rPr lang="pt-BR" altLang="pt-BR" dirty="0" smtClean="0"/>
              <a:t>.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44801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CREMOS </a:t>
            </a:r>
            <a:r>
              <a:rPr lang="pt-BR" altLang="pt-BR" sz="6600" b="1" dirty="0"/>
              <a:t>QUE VOLTARÁS</a:t>
            </a:r>
            <a:br>
              <a:rPr lang="pt-BR" altLang="pt-BR" sz="6600" b="1" dirty="0"/>
            </a:br>
            <a:r>
              <a:rPr lang="pt-BR" altLang="pt-BR" sz="6600" b="1" dirty="0"/>
              <a:t>E AQUI SERÁS JUIZ.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TI, Ó DEUS LOUVAMOS,</a:t>
            </a:r>
            <a:br>
              <a:rPr lang="pt-BR" altLang="pt-BR" sz="6600" b="1" dirty="0"/>
            </a:br>
            <a:r>
              <a:rPr lang="pt-BR" altLang="pt-BR" sz="6600" b="1" dirty="0"/>
              <a:t>E POR NOSSO SENHOR</a:t>
            </a:r>
            <a:br>
              <a:rPr lang="pt-BR" altLang="pt-BR" sz="6600" b="1" dirty="0"/>
            </a:br>
            <a:r>
              <a:rPr lang="pt-BR" altLang="pt-BR" sz="6600" b="1" dirty="0"/>
              <a:t>TE CONFESSAMOS!</a:t>
            </a:r>
            <a:r>
              <a:rPr lang="pt-BR" altLang="pt-BR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64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PORTANTO, NÓS,</a:t>
            </a:r>
            <a:br>
              <a:rPr lang="pt-BR" altLang="pt-BR" sz="6600" b="1" dirty="0"/>
            </a:br>
            <a:r>
              <a:rPr lang="pt-BR" altLang="pt-BR" sz="6600" b="1" dirty="0"/>
              <a:t>REMIDOS COM TEU SANGUE,</a:t>
            </a:r>
            <a:br>
              <a:rPr lang="pt-BR" altLang="pt-BR" sz="6600" b="1" dirty="0"/>
            </a:br>
            <a:r>
              <a:rPr lang="pt-BR" altLang="pt-BR" sz="6600" b="1" dirty="0"/>
              <a:t>SUPLICAMOS TEU AUXÍLIO!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NÓS, QUE JÁ ESTAMOS ALISTADOS COM TEUS SANTOS NA GLÓRIA ETERNA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rgbClr val="FFFF00"/>
                </a:solidFill>
              </a:rPr>
              <a:t>ORAÇÃO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SENHOR, GUARDA O POVO E ABENÇOA-NOS.</a:t>
            </a:r>
            <a:br>
              <a:rPr lang="pt-BR" altLang="pt-BR" sz="6600" b="1" dirty="0"/>
            </a:br>
            <a:r>
              <a:rPr lang="pt-BR" altLang="pt-BR" sz="6600" b="1" dirty="0"/>
              <a:t>REINA E GUARDA-NOS  PARA SEMPRE.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NOITE DE DIA</a:t>
            </a:r>
            <a:br>
              <a:rPr lang="pt-BR" altLang="pt-BR" sz="6600" b="1" dirty="0"/>
            </a:br>
            <a:r>
              <a:rPr lang="pt-BR" altLang="pt-BR" sz="6600" b="1" dirty="0"/>
              <a:t>TE ADORAMOS</a:t>
            </a:r>
            <a:br>
              <a:rPr lang="pt-BR" altLang="pt-BR" sz="6600" b="1" dirty="0"/>
            </a:br>
            <a:r>
              <a:rPr lang="pt-BR" altLang="pt-BR" sz="6600" b="1" dirty="0"/>
              <a:t>E GLORIFICAMOS</a:t>
            </a:r>
            <a:br>
              <a:rPr lang="pt-BR" altLang="pt-BR" sz="6600" b="1" dirty="0"/>
            </a:br>
            <a:r>
              <a:rPr lang="pt-BR" altLang="pt-BR" sz="6600" b="1" dirty="0"/>
              <a:t>TEU NOME SEM PAR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1663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SENHOR, CONCEDE</a:t>
            </a:r>
            <a:br>
              <a:rPr lang="pt-BR" altLang="pt-BR" sz="6600" b="1" dirty="0"/>
            </a:br>
            <a:r>
              <a:rPr lang="pt-BR" altLang="pt-BR" sz="6600" b="1" dirty="0"/>
              <a:t>QUE HOJE</a:t>
            </a:r>
            <a:br>
              <a:rPr lang="pt-BR" altLang="pt-BR" sz="6600" b="1" dirty="0"/>
            </a:br>
            <a:r>
              <a:rPr lang="pt-BR" altLang="pt-BR" sz="6600" b="1" dirty="0"/>
              <a:t>NÓS VENÇAMOS</a:t>
            </a:r>
            <a:br>
              <a:rPr lang="pt-BR" altLang="pt-BR" sz="6600" b="1" dirty="0"/>
            </a:br>
            <a:r>
              <a:rPr lang="pt-BR" altLang="pt-BR" sz="6600" b="1" dirty="0"/>
              <a:t>O PECADO!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ETERNO E BONDOSO PAI, COMPADECE-TE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DE </a:t>
            </a:r>
            <a:r>
              <a:rPr lang="pt-BR" altLang="pt-BR" sz="6600" b="1" dirty="0"/>
              <a:t>NÓS!</a:t>
            </a:r>
            <a:br>
              <a:rPr lang="pt-BR" altLang="pt-BR" sz="6600" b="1" dirty="0"/>
            </a:br>
            <a:r>
              <a:rPr lang="pt-BR" altLang="pt-BR" sz="6600" b="1" dirty="0"/>
              <a:t>CONCEDE-NOS A TUA MISERICÓRDIA,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CONFIAMOS E ESPERAMOS EM TI.</a:t>
            </a:r>
            <a:br>
              <a:rPr lang="pt-BR" altLang="pt-BR" sz="6600" b="1" dirty="0"/>
            </a:br>
            <a:r>
              <a:rPr lang="pt-BR" altLang="pt-BR" sz="6600" b="1" dirty="0"/>
              <a:t>SENHOR! EM TI,</a:t>
            </a:r>
            <a:br>
              <a:rPr lang="pt-BR" altLang="pt-BR" sz="6600" b="1" dirty="0"/>
            </a:br>
            <a:r>
              <a:rPr lang="pt-BR" altLang="pt-BR" sz="6600" b="1" dirty="0"/>
              <a:t>EM TI EU ESPERO;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NUNCA EU SEJA,</a:t>
            </a:r>
            <a:br>
              <a:rPr lang="pt-BR" altLang="pt-BR" sz="6600" b="1" dirty="0"/>
            </a:br>
            <a:r>
              <a:rPr lang="pt-BR" altLang="pt-BR" sz="6600" b="1" dirty="0"/>
              <a:t>NUNCA EU SEJA CONFUNDIDO.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AMÉM</a:t>
            </a:r>
            <a:r>
              <a:rPr lang="pt-BR" altLang="pt-BR" sz="6600" b="1" dirty="0"/>
              <a:t>. 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22920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TI, Ó PAI DA ETERNIDADE,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ADORA </a:t>
            </a:r>
            <a:r>
              <a:rPr lang="pt-BR" altLang="pt-BR" sz="6600" b="1" dirty="0"/>
              <a:t>TODA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 </a:t>
            </a:r>
            <a:r>
              <a:rPr lang="pt-BR" altLang="pt-BR" sz="6600" b="1" dirty="0"/>
              <a:t>TERRA;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A TI, O CORO ANGÉLICO,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dirty="0"/>
              <a:t>A TI, TODO O PODER</a:t>
            </a:r>
            <a:br>
              <a:rPr lang="pt-BR" altLang="pt-BR" dirty="0"/>
            </a:br>
            <a:r>
              <a:rPr lang="pt-BR" altLang="pt-BR" dirty="0"/>
              <a:t>DO CÉU,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4942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A TI, QUERUBINS E SERAFINS PROCLAMAM SEM CESSAR;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SANTO! SANTO! SANTO!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SENHOR </a:t>
            </a:r>
            <a:r>
              <a:rPr lang="pt-BR" altLang="pt-BR" sz="6600" b="1" dirty="0"/>
              <a:t>DEUS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DOS </a:t>
            </a:r>
            <a:r>
              <a:rPr lang="pt-BR" altLang="pt-BR" sz="6600" b="1" dirty="0"/>
              <a:t>EXÉRCITOS!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OS CÉUS E A TERRA</a:t>
            </a:r>
            <a:br>
              <a:rPr lang="pt-BR" altLang="pt-BR" sz="6600" b="1" dirty="0"/>
            </a:br>
            <a:r>
              <a:rPr lang="pt-BR" altLang="pt-BR" sz="6600" b="1" dirty="0"/>
              <a:t>ESTÃO CHEIOS</a:t>
            </a:r>
            <a:br>
              <a:rPr lang="pt-BR" altLang="pt-BR" sz="6600" b="1" dirty="0"/>
            </a:br>
            <a:r>
              <a:rPr lang="pt-BR" altLang="pt-BR" sz="6600" b="1" dirty="0"/>
              <a:t>DA MAJESTADE</a:t>
            </a:r>
            <a:br>
              <a:rPr lang="pt-BR" altLang="pt-BR" sz="6600" b="1" dirty="0"/>
            </a:br>
            <a:r>
              <a:rPr lang="pt-BR" altLang="pt-BR" sz="6600" b="1" dirty="0"/>
              <a:t>DA SUA GLÓRIA!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TI, O GLORIOSO CORO APOSTÓLICO LOUVA</a:t>
            </a:r>
            <a:r>
              <a:rPr lang="pt-BR" altLang="pt-BR" sz="6600" b="1" dirty="0" smtClean="0"/>
              <a:t>;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 A TI,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 </a:t>
            </a:r>
            <a:r>
              <a:rPr lang="pt-BR" altLang="pt-BR" sz="6600" b="1" dirty="0"/>
              <a:t>CONGREGAÇÃO </a:t>
            </a:r>
            <a:r>
              <a:rPr lang="pt-BR" altLang="pt-BR" sz="6600" b="1" dirty="0" smtClean="0"/>
              <a:t>DOS </a:t>
            </a:r>
            <a:r>
              <a:rPr lang="pt-BR" altLang="pt-BR" sz="6600" b="1" dirty="0"/>
              <a:t>PROFETAS LOUVA;</a:t>
            </a:r>
          </a:p>
        </p:txBody>
      </p:sp>
    </p:spTree>
    <p:extLst>
      <p:ext uri="{BB962C8B-B14F-4D97-AF65-F5344CB8AC3E}">
        <p14:creationId xmlns:p14="http://schemas.microsoft.com/office/powerpoint/2010/main" val="533403408"/>
      </p:ext>
    </p:extLst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40</TotalTime>
  <Words>115</Words>
  <Application>Microsoft Office PowerPoint</Application>
  <PresentationFormat>Apresentação na tela (4:3)</PresentationFormat>
  <Paragraphs>28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0" baseType="lpstr">
      <vt:lpstr>Arial</vt:lpstr>
      <vt:lpstr>IPM agua</vt:lpstr>
      <vt:lpstr>GLORIFICAÇÃO À TRINDADE</vt:lpstr>
      <vt:lpstr>A TI, Ó DEUS LOUVAMOS, E POR NOSSO SENHOR TE CONFESSAMOS! </vt:lpstr>
      <vt:lpstr>A TI, Ó PAI DA ETERNIDADE,  ADORA TODA  A TERRA; </vt:lpstr>
      <vt:lpstr> A TI, O CORO ANGÉLICO,  A TI, TODO O PODER DO CÉU,</vt:lpstr>
      <vt:lpstr> A TI, QUERUBINS E SERAFINS PROCLAMAM SEM CESSAR;</vt:lpstr>
      <vt:lpstr>SANTO! SANTO! SANTO!  SENHOR DEUS  DOS EXÉRCITOS!</vt:lpstr>
      <vt:lpstr>OS CÉUS E A TERRA ESTÃO CHEIOS DA MAJESTADE DA SUA GLÓRIA!</vt:lpstr>
      <vt:lpstr>A TI, O GLORIOSO CORO APOSTÓLICO LOUVA;</vt:lpstr>
      <vt:lpstr>  A TI,  A CONGREGAÇÃO DOS PROFETAS LOUVA;</vt:lpstr>
      <vt:lpstr>A TI, O NOBRE EXÉRCITO DOS MÁRTIRES LOUVA;</vt:lpstr>
      <vt:lpstr> A SANTA IGREJA RECONHECE POR  TODA A TERRA A TI</vt:lpstr>
      <vt:lpstr>AO DEUS PAI, INFINITO DOMINADOR!  E AO TEU VENERÁVEL, VERO E ÚNICO FILHO,</vt:lpstr>
      <vt:lpstr>E AO SANTO ESPÍRITO, CONSOLADOR.</vt:lpstr>
      <vt:lpstr>DECLARAÇÃO  TU ÉS  REI DA GLÓRIA, Ó JESUS! TU ÉS O SEMPITERNO FILHO DE DEUS!</vt:lpstr>
      <vt:lpstr>QUANDO VIESTE RESGATAR OS HOMENS, NÃO TE ESCUSASTE A NASCER DO VENTRE  DA  VIRGEM!</vt:lpstr>
      <vt:lpstr>QUANDO VENCESTE  A MORTE E SEU AGUILHÃO,</vt:lpstr>
      <vt:lpstr>LOGO ABRISTE A TEUS SERVOS AS PORTAS DO REINO    DOS  CÉUS.</vt:lpstr>
      <vt:lpstr> ESTÁS SENTADO À DESTRA DE DEUS NO TRONO ONIPOTENTE.</vt:lpstr>
      <vt:lpstr>CREMOS QUE VOLTARÁS E AQUI SERÁS JUIZ.</vt:lpstr>
      <vt:lpstr>PORTANTO, NÓS, REMIDOS COM TEU SANGUE, SUPLICAMOS TEU AUXÍLIO!</vt:lpstr>
      <vt:lpstr>NÓS, QUE JÁ ESTAMOS ALISTADOS COM TEUS SANTOS NA GLÓRIA ETERNA</vt:lpstr>
      <vt:lpstr>ORAÇÃO  SENHOR, GUARDA O POVO E ABENÇOA-NOS. REINA E GUARDA-NOS  PARA SEMPRE.</vt:lpstr>
      <vt:lpstr>NOITE DE DIA TE ADORAMOS E GLORIFICAMOS TEU NOME SEM PAR</vt:lpstr>
      <vt:lpstr>SENHOR, CONCEDE QUE HOJE NÓS VENÇAMOS O PECADO!</vt:lpstr>
      <vt:lpstr>ETERNO E BONDOSO PAI, COMPADECE-TE  DE NÓS! CONCEDE-NOS A TUA MISERICÓRDIA,</vt:lpstr>
      <vt:lpstr>POIS CONFIAMOS E ESPERAMOS EM TI. SENHOR! EM TI, EM TI EU ESPERO;</vt:lpstr>
      <vt:lpstr>NUNCA EU SEJA, NUNCA EU SEJA CONFUNDIDO.  AMÉM.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TI, Ó DEUS LOUVAMOS, E POR NOSSO SENHOR TE CONFESSAMOS!</dc:title>
  <dc:creator>pc</dc:creator>
  <cp:lastModifiedBy>Narrubia</cp:lastModifiedBy>
  <cp:revision>7</cp:revision>
  <dcterms:created xsi:type="dcterms:W3CDTF">2004-06-16T14:55:17Z</dcterms:created>
  <dcterms:modified xsi:type="dcterms:W3CDTF">2016-10-18T19:35:15Z</dcterms:modified>
</cp:coreProperties>
</file>