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 autoAdjust="0"/>
    <p:restoredTop sz="94661" autoAdjust="0"/>
  </p:normalViewPr>
  <p:slideViewPr>
    <p:cSldViewPr showGuides="1">
      <p:cViewPr varScale="1">
        <p:scale>
          <a:sx n="71" d="100"/>
          <a:sy n="71" d="100"/>
        </p:scale>
        <p:origin x="-96" y="-5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78148EC-B902-42F2-ACBC-9852D59469F3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16ADC1C-9A3D-4BA9-9604-514C964F3CA8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FB1A02B-2719-4841-BCAB-39AADF2860FB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86831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r>
              <a:rPr lang="pt-BR" altLang="pt-BR" sz="8000" b="1" dirty="0" smtClean="0"/>
              <a:t>ADORAÇÃO AO CRIADOR</a:t>
            </a:r>
            <a:endParaRPr lang="pt-BR" altLang="pt-BR" sz="8000" b="1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35496" y="4230216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pt-BR" altLang="pt-BR" sz="66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pt-BR" sz="4400" i="1" dirty="0" smtClean="0"/>
              <a:t>Hino 23</a:t>
            </a:r>
            <a:endParaRPr lang="pt-BR" sz="4400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34072"/>
            <a:ext cx="9144000" cy="1143000"/>
          </a:xfrm>
        </p:spPr>
        <p:txBody>
          <a:bodyPr/>
          <a:lstStyle/>
          <a:p>
            <a:pPr>
              <a:lnSpc>
                <a:spcPts val="6500"/>
              </a:lnSpc>
            </a:pPr>
            <a:r>
              <a:rPr lang="pt-BR" altLang="pt-BR" sz="6600" b="1" dirty="0"/>
              <a:t>OH! VINDE ADORAR</a:t>
            </a:r>
            <a:br>
              <a:rPr lang="pt-BR" altLang="pt-BR" sz="6600" b="1" dirty="0"/>
            </a:br>
            <a:r>
              <a:rPr lang="pt-BR" altLang="pt-BR" sz="6600" b="1" dirty="0"/>
              <a:t>AO DEUS CRIADOR,</a:t>
            </a:r>
            <a:br>
              <a:rPr lang="pt-BR" altLang="pt-BR" sz="6600" b="1" dirty="0"/>
            </a:br>
            <a:r>
              <a:rPr lang="pt-BR" altLang="pt-BR" sz="6600" b="1" dirty="0"/>
              <a:t>DA TERRA E DOS CÉUS ETERNO SENHOR,</a:t>
            </a:r>
          </a:p>
        </p:txBody>
      </p:sp>
    </p:spTree>
    <p:extLst>
      <p:ext uri="{BB962C8B-B14F-4D97-AF65-F5344CB8AC3E}">
        <p14:creationId xmlns:p14="http://schemas.microsoft.com/office/powerpoint/2010/main" val="2542582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24175"/>
            <a:ext cx="9144000" cy="1143000"/>
          </a:xfrm>
        </p:spPr>
        <p:txBody>
          <a:bodyPr/>
          <a:lstStyle/>
          <a:p>
            <a:pPr>
              <a:lnSpc>
                <a:spcPts val="6500"/>
              </a:lnSpc>
            </a:pPr>
            <a:r>
              <a:rPr lang="pt-BR" altLang="pt-BR" sz="6600" b="1" dirty="0"/>
              <a:t>AO DEUS QUE, HABITANDO NO </a:t>
            </a:r>
            <a:r>
              <a:rPr lang="pt-BR" altLang="pt-BR" sz="6600" b="1" dirty="0" smtClean="0"/>
              <a:t/>
            </a:r>
            <a:br>
              <a:rPr lang="pt-BR" altLang="pt-BR" sz="6600" b="1" dirty="0" smtClean="0"/>
            </a:br>
            <a:r>
              <a:rPr lang="pt-BR" altLang="pt-BR" sz="6600" b="1" dirty="0" smtClean="0"/>
              <a:t>MEIO </a:t>
            </a:r>
            <a:r>
              <a:rPr lang="pt-BR" altLang="pt-BR" sz="6600" b="1" dirty="0"/>
              <a:t>DA LUZ,</a:t>
            </a:r>
            <a:br>
              <a:rPr lang="pt-BR" altLang="pt-BR" sz="6600" b="1" dirty="0"/>
            </a:br>
            <a:r>
              <a:rPr lang="pt-BR" altLang="pt-BR" sz="6600" b="1" dirty="0"/>
              <a:t>A NÓS SE REVELA POR CRISTO JESUS.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34072"/>
            <a:ext cx="9144000" cy="1143000"/>
          </a:xfrm>
        </p:spPr>
        <p:txBody>
          <a:bodyPr/>
          <a:lstStyle/>
          <a:p>
            <a:pPr>
              <a:lnSpc>
                <a:spcPts val="6500"/>
              </a:lnSpc>
            </a:pPr>
            <a:r>
              <a:rPr lang="pt-BR" altLang="pt-BR" sz="6600" b="1" dirty="0"/>
              <a:t>SEU GRANDE PODER DEVEIS CONTEMPLAR</a:t>
            </a:r>
            <a:br>
              <a:rPr lang="pt-BR" altLang="pt-BR" sz="6600" b="1" dirty="0"/>
            </a:br>
            <a:r>
              <a:rPr lang="pt-BR" altLang="pt-BR" sz="6600" b="1" dirty="0"/>
              <a:t> NO CÉU ESTRELADO,</a:t>
            </a:r>
            <a:br>
              <a:rPr lang="pt-BR" altLang="pt-BR" sz="6600" b="1" dirty="0"/>
            </a:br>
            <a:r>
              <a:rPr lang="pt-BR" altLang="pt-BR" sz="6600" b="1" dirty="0"/>
              <a:t>NO AMPLO MAR.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22367"/>
            <a:ext cx="9144000" cy="1143000"/>
          </a:xfrm>
        </p:spPr>
        <p:txBody>
          <a:bodyPr/>
          <a:lstStyle/>
          <a:p>
            <a:pPr>
              <a:lnSpc>
                <a:spcPts val="6500"/>
              </a:lnSpc>
            </a:pPr>
            <a:r>
              <a:rPr lang="pt-BR" altLang="pt-BR" sz="6600" b="1" dirty="0"/>
              <a:t>A GOTA DE ORVALHO,</a:t>
            </a:r>
            <a:br>
              <a:rPr lang="pt-BR" altLang="pt-BR" sz="6600" b="1" dirty="0"/>
            </a:br>
            <a:r>
              <a:rPr lang="pt-BR" altLang="pt-BR" sz="6600" b="1" dirty="0"/>
              <a:t>A MÍNIMA FLOR,</a:t>
            </a:r>
            <a:br>
              <a:rPr lang="pt-BR" altLang="pt-BR" sz="6600" b="1" dirty="0"/>
            </a:br>
            <a:r>
              <a:rPr lang="pt-BR" altLang="pt-BR" sz="6600" b="1" dirty="0"/>
              <a:t> PROCLAMAM, CONSTANTES,</a:t>
            </a:r>
            <a:br>
              <a:rPr lang="pt-BR" altLang="pt-BR" sz="6600" b="1" dirty="0"/>
            </a:br>
            <a:r>
              <a:rPr lang="pt-BR" altLang="pt-BR" sz="6600" b="1" dirty="0"/>
              <a:t>SER DEUS SEU AUTOR.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24175"/>
            <a:ext cx="9144000" cy="1143000"/>
          </a:xfrm>
        </p:spPr>
        <p:txBody>
          <a:bodyPr/>
          <a:lstStyle/>
          <a:p>
            <a:pPr>
              <a:lnSpc>
                <a:spcPts val="6500"/>
              </a:lnSpc>
            </a:pPr>
            <a:r>
              <a:rPr lang="pt-BR" altLang="pt-BR" sz="6600" b="1" dirty="0"/>
              <a:t>OH! VINDE ADORAR</a:t>
            </a:r>
            <a:br>
              <a:rPr lang="pt-BR" altLang="pt-BR" sz="6600" b="1" dirty="0"/>
            </a:br>
            <a:r>
              <a:rPr lang="pt-BR" altLang="pt-BR" sz="6600" b="1" dirty="0"/>
              <a:t>AO DEUS SALVADOR,</a:t>
            </a:r>
            <a:br>
              <a:rPr lang="pt-BR" altLang="pt-BR" sz="6600" b="1" dirty="0"/>
            </a:br>
            <a:r>
              <a:rPr lang="pt-BR" altLang="pt-BR" sz="6600" b="1" dirty="0"/>
              <a:t>QUE EM CRISTO JESUS</a:t>
            </a:r>
            <a:br>
              <a:rPr lang="pt-BR" altLang="pt-BR" sz="6600" b="1" dirty="0"/>
            </a:br>
            <a:r>
              <a:rPr lang="pt-BR" altLang="pt-BR" sz="6600" b="1" dirty="0"/>
              <a:t>NOS MOSTRA FAVOR.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492896"/>
            <a:ext cx="9144000" cy="1143000"/>
          </a:xfrm>
        </p:spPr>
        <p:txBody>
          <a:bodyPr/>
          <a:lstStyle/>
          <a:p>
            <a:pPr>
              <a:lnSpc>
                <a:spcPts val="6500"/>
              </a:lnSpc>
            </a:pPr>
            <a:r>
              <a:rPr lang="pt-BR" altLang="pt-BR" sz="6600" b="1" dirty="0"/>
              <a:t>AO DEUS QUE, BENIGNO, COM GRAÇA E PERDÃO,</a:t>
            </a:r>
            <a:br>
              <a:rPr lang="pt-BR" altLang="pt-BR" sz="6600" b="1" dirty="0"/>
            </a:br>
            <a:r>
              <a:rPr lang="pt-BR" altLang="pt-BR" sz="6600" b="1" dirty="0"/>
              <a:t> PECADOS COBRINDO</a:t>
            </a:r>
            <a:br>
              <a:rPr lang="pt-BR" altLang="pt-BR" sz="6600" b="1" dirty="0"/>
            </a:br>
            <a:r>
              <a:rPr lang="pt-BR" altLang="pt-BR" sz="6600" b="1" dirty="0"/>
              <a:t>NOS DÁ REDENÇÃO.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1691680" y="5157192"/>
            <a:ext cx="5760640" cy="72008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IPM agu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IPM agua</Template>
  <TotalTime>6</TotalTime>
  <Words>40</Words>
  <Application>Microsoft Office PowerPoint</Application>
  <PresentationFormat>Apresentação na tela (4:3)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9" baseType="lpstr">
      <vt:lpstr>Arial</vt:lpstr>
      <vt:lpstr>IPM agua</vt:lpstr>
      <vt:lpstr>ADORAÇÃO AO CRIADOR</vt:lpstr>
      <vt:lpstr>OH! VINDE ADORAR AO DEUS CRIADOR, DA TERRA E DOS CÉUS ETERNO SENHOR,</vt:lpstr>
      <vt:lpstr>AO DEUS QUE, HABITANDO NO  MEIO DA LUZ, A NÓS SE REVELA POR CRISTO JESUS.</vt:lpstr>
      <vt:lpstr>SEU GRANDE PODER DEVEIS CONTEMPLAR  NO CÉU ESTRELADO, NO AMPLO MAR.</vt:lpstr>
      <vt:lpstr>A GOTA DE ORVALHO, A MÍNIMA FLOR,  PROCLAMAM, CONSTANTES, SER DEUS SEU AUTOR.</vt:lpstr>
      <vt:lpstr>OH! VINDE ADORAR AO DEUS SALVADOR, QUE EM CRISTO JESUS NOS MOSTRA FAVOR.</vt:lpstr>
      <vt:lpstr>AO DEUS QUE, BENIGNO, COM GRAÇA E PERDÃO,  PECADOS COBRINDO NOS DÁ REDENÇÃO.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OH! VINDE ADORAR AO DEUS CRIADOR, DA TERRA E DOS CÉUS ETERNO SENHOR,</dc:title>
  <dc:creator>pc</dc:creator>
  <cp:lastModifiedBy>Narrubia</cp:lastModifiedBy>
  <cp:revision>3</cp:revision>
  <dcterms:created xsi:type="dcterms:W3CDTF">2004-06-16T15:21:26Z</dcterms:created>
  <dcterms:modified xsi:type="dcterms:W3CDTF">2016-10-18T20:13:10Z</dcterms:modified>
</cp:coreProperties>
</file>