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67" r:id="rId6"/>
    <p:sldId id="259" r:id="rId7"/>
    <p:sldId id="275" r:id="rId8"/>
    <p:sldId id="266" r:id="rId9"/>
    <p:sldId id="276" r:id="rId10"/>
    <p:sldId id="269" r:id="rId11"/>
    <p:sldId id="277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BBAAF-C1F1-426F-A339-DD1AA472410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7DA2AE-168C-4942-AFFF-DAC2DC8C488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0BFE53-67C7-4C17-A7CD-AB38792FC7D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962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852738"/>
            <a:ext cx="8820150" cy="1143000"/>
          </a:xfrm>
        </p:spPr>
        <p:txBody>
          <a:bodyPr/>
          <a:lstStyle/>
          <a:p>
            <a:r>
              <a:rPr lang="pt-BR" altLang="pt-BR" sz="8000" b="1" dirty="0" smtClean="0"/>
              <a:t>CONVITE AO LOUVOR</a:t>
            </a:r>
            <a:endParaRPr lang="pt-BR" altLang="pt-BR" sz="80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9512" y="4230216"/>
            <a:ext cx="8820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24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COM OS DONS</a:t>
            </a:r>
            <a:br>
              <a:rPr lang="pt-BR" altLang="pt-BR" sz="6600" b="1" dirty="0"/>
            </a:br>
            <a:r>
              <a:rPr lang="pt-BR" altLang="pt-BR" sz="6600" b="1" dirty="0"/>
              <a:t>DO SEU PODER</a:t>
            </a:r>
            <a:br>
              <a:rPr lang="pt-BR" altLang="pt-BR" sz="6600" b="1" dirty="0"/>
            </a:br>
            <a:r>
              <a:rPr lang="pt-BR" altLang="pt-BR" sz="6600" b="1" dirty="0"/>
              <a:t>NOSSAS VIDAS</a:t>
            </a:r>
            <a:br>
              <a:rPr lang="pt-BR" altLang="pt-BR" sz="6600" b="1" dirty="0"/>
            </a:br>
            <a:r>
              <a:rPr lang="pt-BR" altLang="pt-BR" sz="6600" b="1" dirty="0"/>
              <a:t>FAZ CRESCER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 EXALTEMOS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SENHOR!</a:t>
            </a:r>
            <a:br>
              <a:rPr lang="pt-BR" altLang="pt-BR" sz="6600" b="1" dirty="0"/>
            </a:br>
            <a:r>
              <a:rPr lang="pt-BR" altLang="pt-BR" sz="6600" b="1" dirty="0"/>
              <a:t> INFINITO 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SEU </a:t>
            </a:r>
            <a:r>
              <a:rPr lang="pt-BR" altLang="pt-BR" sz="6600" b="1" dirty="0"/>
              <a:t>AMOR!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085184"/>
            <a:ext cx="5760640" cy="720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934072"/>
            <a:ext cx="882015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VINDE IRMÃOS</a:t>
            </a:r>
            <a:br>
              <a:rPr lang="pt-BR" altLang="pt-BR" sz="6600" b="1" dirty="0"/>
            </a:br>
            <a:r>
              <a:rPr lang="pt-BR" altLang="pt-BR" sz="6600" b="1" dirty="0"/>
              <a:t>LOUVAR A DEUS,</a:t>
            </a:r>
            <a:br>
              <a:rPr lang="pt-BR" altLang="pt-BR" sz="6600" b="1" dirty="0"/>
            </a:br>
            <a:r>
              <a:rPr lang="pt-BR" altLang="pt-BR" sz="6600" b="1" dirty="0"/>
              <a:t>CRIADOR DA TERRA</a:t>
            </a:r>
            <a:br>
              <a:rPr lang="pt-BR" altLang="pt-BR" sz="6600" b="1" dirty="0"/>
            </a:br>
            <a:r>
              <a:rPr lang="pt-BR" altLang="pt-BR" sz="6600" b="1" dirty="0"/>
              <a:t>E CÉUS</a:t>
            </a:r>
          </a:p>
        </p:txBody>
      </p:sp>
    </p:spTree>
    <p:extLst>
      <p:ext uri="{BB962C8B-B14F-4D97-AF65-F5344CB8AC3E}">
        <p14:creationId xmlns:p14="http://schemas.microsoft.com/office/powerpoint/2010/main" val="16935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 EXALTEMOS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SENHOR!</a:t>
            </a:r>
            <a:br>
              <a:rPr lang="pt-BR" altLang="pt-BR" sz="6600" b="1" dirty="0"/>
            </a:br>
            <a:r>
              <a:rPr lang="pt-BR" altLang="pt-BR" sz="6600" b="1" dirty="0"/>
              <a:t> INFINITO 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SEU </a:t>
            </a:r>
            <a:r>
              <a:rPr lang="pt-BR" altLang="pt-BR" sz="6600" b="1" dirty="0"/>
              <a:t>AMOR!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GLÓRIA EM HONRA</a:t>
            </a:r>
            <a:br>
              <a:rPr lang="pt-BR" altLang="pt-BR" sz="6600" b="1" dirty="0"/>
            </a:br>
            <a:r>
              <a:rPr lang="pt-BR" altLang="pt-BR" sz="6600" b="1" dirty="0"/>
              <a:t>AO GRANDE REI;</a:t>
            </a:r>
            <a:br>
              <a:rPr lang="pt-BR" altLang="pt-BR" sz="6600" b="1" dirty="0"/>
            </a:br>
            <a:r>
              <a:rPr lang="pt-BR" altLang="pt-BR" sz="6600" b="1" dirty="0"/>
              <a:t>ALTA SANTA É SUA LEI.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 EXALTEMOS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SENHOR!</a:t>
            </a:r>
            <a:br>
              <a:rPr lang="pt-BR" altLang="pt-BR" sz="6600" b="1" dirty="0"/>
            </a:br>
            <a:r>
              <a:rPr lang="pt-BR" altLang="pt-BR" sz="6600" b="1" dirty="0"/>
              <a:t> INFINITO 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SEU </a:t>
            </a:r>
            <a:r>
              <a:rPr lang="pt-BR" altLang="pt-BR" sz="6600" b="1" dirty="0"/>
              <a:t>AMOR!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 AGE COM PODER REAL,</a:t>
            </a:r>
            <a:br>
              <a:rPr lang="pt-BR" altLang="pt-BR" sz="6600" b="1" dirty="0"/>
            </a:br>
            <a:r>
              <a:rPr lang="pt-BR" altLang="pt-BR" sz="6600" b="1" dirty="0"/>
              <a:t>COM GRANDEZA DIVINAL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 EXALTEMOS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SENHOR!</a:t>
            </a:r>
            <a:br>
              <a:rPr lang="pt-BR" altLang="pt-BR" sz="6600" b="1" dirty="0"/>
            </a:br>
            <a:r>
              <a:rPr lang="pt-BR" altLang="pt-BR" sz="6600" b="1" dirty="0"/>
              <a:t> INFINITO 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SEU </a:t>
            </a:r>
            <a:r>
              <a:rPr lang="pt-BR" altLang="pt-BR" sz="6600" b="1" dirty="0"/>
              <a:t>AMOR!</a:t>
            </a:r>
          </a:p>
        </p:txBody>
      </p:sp>
    </p:spTree>
    <p:extLst>
      <p:ext uri="{BB962C8B-B14F-4D97-AF65-F5344CB8AC3E}">
        <p14:creationId xmlns:p14="http://schemas.microsoft.com/office/powerpoint/2010/main" val="52039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DIA E NOITE A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SUA </a:t>
            </a:r>
            <a:r>
              <a:rPr lang="pt-BR" altLang="pt-BR" sz="6600" b="1" dirty="0"/>
              <a:t>MÃO</a:t>
            </a:r>
            <a:br>
              <a:rPr lang="pt-BR" altLang="pt-BR" sz="6600" b="1" dirty="0"/>
            </a:br>
            <a:r>
              <a:rPr lang="pt-BR" altLang="pt-BR" sz="6600" b="1" dirty="0"/>
              <a:t>DESENVOLVE</a:t>
            </a:r>
            <a:br>
              <a:rPr lang="pt-BR" altLang="pt-BR" sz="6600" b="1" dirty="0"/>
            </a:br>
            <a:r>
              <a:rPr lang="pt-BR" altLang="pt-BR" sz="6600" b="1" dirty="0"/>
              <a:t>O TENRO GRÃO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 EXALTEMOS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 </a:t>
            </a:r>
            <a:r>
              <a:rPr lang="pt-BR" altLang="pt-BR" sz="6600" b="1" dirty="0"/>
              <a:t>SENHOR!</a:t>
            </a:r>
            <a:br>
              <a:rPr lang="pt-BR" altLang="pt-BR" sz="6600" b="1" dirty="0"/>
            </a:br>
            <a:r>
              <a:rPr lang="pt-BR" altLang="pt-BR" sz="6600" b="1" dirty="0"/>
              <a:t> INFINITO É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SEU </a:t>
            </a:r>
            <a:r>
              <a:rPr lang="pt-BR" altLang="pt-BR" sz="6600" b="1" dirty="0"/>
              <a:t>AMOR!</a:t>
            </a:r>
          </a:p>
        </p:txBody>
      </p:sp>
    </p:spTree>
    <p:extLst>
      <p:ext uri="{BB962C8B-B14F-4D97-AF65-F5344CB8AC3E}">
        <p14:creationId xmlns:p14="http://schemas.microsoft.com/office/powerpoint/2010/main" val="4069324781"/>
      </p:ext>
    </p:extLst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18</TotalTime>
  <Words>33</Words>
  <Application>Microsoft Office PowerPoint</Application>
  <PresentationFormat>Apresentação na tela (4:3)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IPM agua</vt:lpstr>
      <vt:lpstr>CONVITE AO LOUVOR</vt:lpstr>
      <vt:lpstr>VINDE IRMÃOS LOUVAR A DEUS, CRIADOR DA TERRA E CÉUS</vt:lpstr>
      <vt:lpstr> EXALTEMOS  O SENHOR!  INFINITO É  SEU AMOR!</vt:lpstr>
      <vt:lpstr>GLÓRIA EM HONRA AO GRANDE REI; ALTA SANTA É SUA LEI.</vt:lpstr>
      <vt:lpstr> EXALTEMOS  O SENHOR!  INFINITO É  SEU AMOR!</vt:lpstr>
      <vt:lpstr> AGE COM PODER REAL, COM GRANDEZA DIVINAL</vt:lpstr>
      <vt:lpstr> EXALTEMOS  O SENHOR!  INFINITO É  SEU AMOR!</vt:lpstr>
      <vt:lpstr>DIA E NOITE A  SUA MÃO DESENVOLVE O TENRO GRÃO</vt:lpstr>
      <vt:lpstr> EXALTEMOS  O SENHOR!  INFINITO É  SEU AMOR!</vt:lpstr>
      <vt:lpstr>COM OS DONS DO SEU PODER NOSSAS VIDAS FAZ CRESCER</vt:lpstr>
      <vt:lpstr> EXALTEMOS  O SENHOR!  INFINITO É  SEU AMOR!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VINDE IRMÃOS LOUVAR A DEUS, CRIADOR DA TERRA E CÉUS</dc:title>
  <dc:creator>pc</dc:creator>
  <cp:lastModifiedBy>Narrubia</cp:lastModifiedBy>
  <cp:revision>4</cp:revision>
  <dcterms:created xsi:type="dcterms:W3CDTF">2004-06-16T15:23:06Z</dcterms:created>
  <dcterms:modified xsi:type="dcterms:W3CDTF">2016-10-18T20:28:12Z</dcterms:modified>
</cp:coreProperties>
</file>