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7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4" r:id="rId14"/>
    <p:sldId id="271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661" autoAdjust="0"/>
  </p:normalViewPr>
  <p:slideViewPr>
    <p:cSldViewPr showGuides="1">
      <p:cViewPr varScale="1">
        <p:scale>
          <a:sx n="71" d="100"/>
          <a:sy n="71" d="100"/>
        </p:scale>
        <p:origin x="-96" y="-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E5465FC-8D06-48F1-8490-0B850A44704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A35EE3-9591-4B4E-9371-D5E6C2DD4ACB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C468675-6D3F-4302-B941-CBEC6706D2E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1853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0928"/>
            <a:ext cx="9144000" cy="1143000"/>
          </a:xfrm>
        </p:spPr>
        <p:txBody>
          <a:bodyPr/>
          <a:lstStyle/>
          <a:p>
            <a:r>
              <a:rPr lang="pt-BR" altLang="pt-BR" sz="8000" b="1" dirty="0" smtClean="0"/>
              <a:t>CRIADOR DE TUDO</a:t>
            </a:r>
            <a:endParaRPr lang="pt-BR" altLang="pt-BR" sz="8000" b="1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35496" y="3582144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pt-BR" altLang="pt-BR" sz="66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sz="4400" i="1" dirty="0" smtClean="0"/>
              <a:t>Hino 25</a:t>
            </a:r>
            <a:endParaRPr lang="pt-BR" sz="4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 smtClean="0"/>
              <a:t>E </a:t>
            </a:r>
            <a:r>
              <a:rPr lang="pt-BR" altLang="pt-BR" sz="6600" b="1" dirty="0"/>
              <a:t>TEU NOME CELEBREMOS;</a:t>
            </a:r>
            <a:br>
              <a:rPr lang="pt-BR" altLang="pt-BR" sz="6600" b="1" dirty="0"/>
            </a:br>
            <a:r>
              <a:rPr lang="pt-BR" altLang="pt-BR" sz="6600" b="1" dirty="0"/>
              <a:t>ALELUIA! ALELUIA! ALELUIA!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08275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NO GRANDE PLANO DIVINAL,</a:t>
            </a:r>
            <a:br>
              <a:rPr lang="pt-BR" altLang="pt-BR" sz="6600" b="1" dirty="0"/>
            </a:br>
            <a:r>
              <a:rPr lang="pt-BR" altLang="pt-BR" sz="6600" b="1" dirty="0"/>
              <a:t>DESSA HARMONIA </a:t>
            </a:r>
            <a:r>
              <a:rPr lang="pt-BR" altLang="pt-BR" sz="6600" b="1" dirty="0" smtClean="0"/>
              <a:t>UNIVERSAL</a:t>
            </a:r>
            <a:endParaRPr lang="pt-BR" altLang="pt-BR" sz="66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294112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 smtClean="0"/>
              <a:t>DEUS COM GRANDE</a:t>
            </a:r>
            <a:br>
              <a:rPr lang="pt-BR" altLang="pt-BR" sz="6600" b="1" dirty="0" smtClean="0"/>
            </a:br>
            <a:r>
              <a:rPr lang="pt-BR" altLang="pt-BR" sz="6600" b="1" dirty="0" smtClean="0"/>
              <a:t>AMOR SALVOU-NOS!</a:t>
            </a:r>
            <a:br>
              <a:rPr lang="pt-BR" altLang="pt-BR" sz="6600" b="1" dirty="0" smtClean="0"/>
            </a:br>
            <a:endParaRPr lang="pt-BR" altLang="pt-BR" sz="66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204864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ELE </a:t>
            </a:r>
            <a:r>
              <a:rPr lang="pt-BR" altLang="pt-BR" sz="6600" b="1" dirty="0"/>
              <a:t>NOS DEIXA</a:t>
            </a:r>
            <a:br>
              <a:rPr lang="pt-BR" altLang="pt-BR" sz="6600" b="1" dirty="0"/>
            </a:br>
            <a:r>
              <a:rPr lang="pt-BR" altLang="pt-BR" sz="6600" b="1" dirty="0" smtClean="0"/>
              <a:t>CONHECER</a:t>
            </a:r>
            <a:br>
              <a:rPr lang="pt-BR" altLang="pt-BR" sz="6600" b="1" dirty="0" smtClean="0"/>
            </a:br>
            <a:r>
              <a:rPr lang="pt-BR" altLang="pt-BR" dirty="0"/>
              <a:t>TODA EXTENSÃO</a:t>
            </a:r>
            <a:br>
              <a:rPr lang="pt-BR" altLang="pt-BR" dirty="0"/>
            </a:br>
            <a:r>
              <a:rPr lang="pt-BR" altLang="pt-BR" dirty="0"/>
              <a:t>DE SEU PODER</a:t>
            </a:r>
            <a:br>
              <a:rPr lang="pt-BR" altLang="pt-BR" dirty="0"/>
            </a:br>
            <a:r>
              <a:rPr lang="pt-BR" altLang="pt-BR" dirty="0"/>
              <a:t>REVELADO NO UNIVERSO!</a:t>
            </a: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883211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636912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ALELUIA! ALELUIA! ALELUIA</a:t>
            </a:r>
            <a:r>
              <a:rPr lang="pt-BR" altLang="pt-BR" sz="6600" b="1" dirty="0" smtClean="0"/>
              <a:t>!</a:t>
            </a:r>
            <a:endParaRPr lang="pt-BR" altLang="pt-BR" sz="66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1691680" y="4509120"/>
            <a:ext cx="576064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944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DEUS, DO INFINITO</a:t>
            </a:r>
            <a:br>
              <a:rPr lang="pt-BR" altLang="pt-BR" sz="6600" b="1" dirty="0"/>
            </a:br>
            <a:r>
              <a:rPr lang="pt-BR" altLang="pt-BR" sz="6600" b="1" dirty="0"/>
              <a:t>O CRIADOR,</a:t>
            </a:r>
            <a:br>
              <a:rPr lang="pt-BR" altLang="pt-BR" sz="6600" b="1" dirty="0"/>
            </a:br>
            <a:r>
              <a:rPr lang="pt-BR" altLang="pt-BR" sz="6600" b="1" dirty="0"/>
              <a:t>QUE DESTE AOS ASTROS SEU FULGOR,</a:t>
            </a:r>
          </a:p>
        </p:txBody>
      </p:sp>
    </p:spTree>
    <p:extLst>
      <p:ext uri="{BB962C8B-B14F-4D97-AF65-F5344CB8AC3E}">
        <p14:creationId xmlns:p14="http://schemas.microsoft.com/office/powerpoint/2010/main" val="18861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TUAS OBRAS TE PROCLAMAM!</a:t>
            </a:r>
            <a:br>
              <a:rPr lang="pt-BR" altLang="pt-BR" sz="6600" b="1" dirty="0"/>
            </a:br>
            <a:r>
              <a:rPr lang="pt-BR" altLang="pt-BR" sz="6600" b="1" dirty="0"/>
              <a:t>AO EXPLORARMOS</a:t>
            </a:r>
            <a:br>
              <a:rPr lang="pt-BR" altLang="pt-BR" sz="6600" b="1" dirty="0"/>
            </a:br>
            <a:r>
              <a:rPr lang="pt-BR" altLang="pt-BR" sz="6600" b="1" dirty="0"/>
              <a:t>A AMPLIDÃO,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OBRA SEM PAR DA TUA MÃO, EXTASIADOS TE LOUVAMOS!</a:t>
            </a:r>
            <a:br>
              <a:rPr lang="pt-BR" altLang="pt-BR" sz="6600" b="1" dirty="0"/>
            </a:br>
            <a:r>
              <a:rPr lang="pt-BR" altLang="pt-BR" sz="6600" b="1" dirty="0"/>
              <a:t>ALELUIA! ALELUIA! ALELUIA!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ERGUE-SE O HOMEM</a:t>
            </a:r>
            <a:br>
              <a:rPr lang="pt-BR" altLang="pt-BR" sz="6600" b="1" dirty="0"/>
            </a:br>
            <a:r>
              <a:rPr lang="pt-BR" altLang="pt-BR" sz="6600" b="1" dirty="0"/>
              <a:t>PARA O CÉU, </a:t>
            </a:r>
            <a:br>
              <a:rPr lang="pt-BR" altLang="pt-BR" sz="6600" b="1" dirty="0"/>
            </a:br>
            <a:r>
              <a:rPr lang="pt-BR" altLang="pt-BR" sz="6600" b="1" dirty="0"/>
              <a:t>DEIXA O PLANETA</a:t>
            </a:r>
            <a:br>
              <a:rPr lang="pt-BR" altLang="pt-BR" sz="6600" b="1" dirty="0"/>
            </a:br>
            <a:r>
              <a:rPr lang="pt-BR" altLang="pt-BR" sz="6600" b="1" dirty="0"/>
              <a:t>EM QUE NASCEU;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OH, CONQUISTA</a:t>
            </a:r>
            <a:br>
              <a:rPr lang="pt-BR" altLang="pt-BR" sz="6600" b="1" dirty="0"/>
            </a:br>
            <a:r>
              <a:rPr lang="pt-BR" altLang="pt-BR" sz="6600" b="1" dirty="0"/>
              <a:t>SEM LIMITES!</a:t>
            </a:r>
            <a:br>
              <a:rPr lang="pt-BR" altLang="pt-BR" sz="6600" b="1" dirty="0"/>
            </a:br>
            <a:r>
              <a:rPr lang="pt-BR" altLang="pt-BR" sz="6600" b="1" dirty="0"/>
              <a:t>COMO HAVEMOS</a:t>
            </a:r>
            <a:br>
              <a:rPr lang="pt-BR" altLang="pt-BR" sz="6600" b="1" dirty="0"/>
            </a:br>
            <a:r>
              <a:rPr lang="pt-BR" altLang="pt-BR" sz="6600" b="1" dirty="0"/>
              <a:t>DE </a:t>
            </a:r>
            <a:r>
              <a:rPr lang="pt-BR" altLang="pt-BR" sz="6600" b="1" dirty="0" smtClean="0"/>
              <a:t>ENTENDER</a:t>
            </a:r>
            <a:br>
              <a:rPr lang="pt-BR" altLang="pt-BR" sz="6600" b="1" dirty="0" smtClean="0"/>
            </a:br>
            <a:r>
              <a:rPr lang="pt-BR" altLang="pt-BR" dirty="0"/>
              <a:t>QUE DEUS QUISESSE</a:t>
            </a:r>
            <a:br>
              <a:rPr lang="pt-BR" altLang="pt-BR" dirty="0"/>
            </a:br>
            <a:r>
              <a:rPr lang="pt-BR" altLang="pt-BR" dirty="0"/>
              <a:t>AQUI VIVER?</a:t>
            </a:r>
            <a:br>
              <a:rPr lang="pt-BR" altLang="pt-BR" dirty="0"/>
            </a:br>
            <a:endParaRPr lang="pt-BR" altLang="pt-BR" sz="66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 smtClean="0"/>
              <a:t>DEUS </a:t>
            </a:r>
            <a:r>
              <a:rPr lang="pt-BR" altLang="pt-BR" sz="6600" b="1" dirty="0"/>
              <a:t>ETERNO,</a:t>
            </a:r>
            <a:br>
              <a:rPr lang="pt-BR" altLang="pt-BR" sz="6600" b="1" dirty="0"/>
            </a:br>
            <a:r>
              <a:rPr lang="pt-BR" altLang="pt-BR" sz="6600" b="1" dirty="0"/>
              <a:t>ENTRE OS  HOMENS!</a:t>
            </a:r>
            <a:br>
              <a:rPr lang="pt-BR" altLang="pt-BR" sz="6600" b="1" dirty="0"/>
            </a:br>
            <a:r>
              <a:rPr lang="pt-BR" altLang="pt-BR" sz="6600" b="1" dirty="0"/>
              <a:t>ALELUIA! ALELUIA! ALELUIA!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HOJE HÁ PROBLEMAS ENTRE NÓS</a:t>
            </a:r>
            <a:br>
              <a:rPr lang="pt-BR" altLang="pt-BR" sz="6600" b="1" dirty="0"/>
            </a:br>
            <a:r>
              <a:rPr lang="pt-BR" altLang="pt-BR" sz="6600" b="1" dirty="0"/>
              <a:t>POR NÃO OUVIRMOS</a:t>
            </a:r>
            <a:br>
              <a:rPr lang="pt-BR" altLang="pt-BR" sz="6600" b="1" dirty="0"/>
            </a:br>
            <a:r>
              <a:rPr lang="pt-BR" altLang="pt-BR" sz="6600" b="1" dirty="0"/>
              <a:t>TUA VOZ.</a:t>
            </a:r>
            <a:endParaRPr lang="pt-BR" altLang="pt-BR" sz="6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PAI, PERDOA</a:t>
            </a:r>
            <a:br>
              <a:rPr lang="pt-BR" altLang="pt-BR" sz="6600" b="1" dirty="0"/>
            </a:br>
            <a:r>
              <a:rPr lang="pt-BR" altLang="pt-BR" sz="6600" b="1" dirty="0"/>
              <a:t>AS NOSSAS FALTAS!</a:t>
            </a:r>
            <a:br>
              <a:rPr lang="pt-BR" altLang="pt-BR" sz="6600" b="1" dirty="0"/>
            </a:br>
            <a:r>
              <a:rPr lang="pt-BR" altLang="pt-BR" sz="6600" b="1" dirty="0"/>
              <a:t>QUE NOSSAS VIDAS</a:t>
            </a:r>
            <a:br>
              <a:rPr lang="pt-BR" altLang="pt-BR" sz="6600" b="1" dirty="0"/>
            </a:br>
            <a:r>
              <a:rPr lang="pt-BR" altLang="pt-BR" sz="6600" b="1" dirty="0"/>
              <a:t>EM </a:t>
            </a:r>
            <a:r>
              <a:rPr lang="pt-BR" altLang="pt-BR" sz="6600" b="1" dirty="0" smtClean="0"/>
              <a:t>JESUS</a:t>
            </a:r>
            <a:br>
              <a:rPr lang="pt-BR" altLang="pt-BR" sz="6600" b="1" dirty="0" smtClean="0"/>
            </a:br>
            <a:r>
              <a:rPr lang="pt-BR" altLang="pt-BR" dirty="0"/>
              <a:t>BUSQUEM GUARIDA,</a:t>
            </a:r>
            <a:br>
              <a:rPr lang="pt-BR" altLang="pt-BR" dirty="0"/>
            </a:br>
            <a:r>
              <a:rPr lang="pt-BR" altLang="pt-BR" dirty="0"/>
              <a:t>PAZ E LUZ,</a:t>
            </a:r>
            <a:br>
              <a:rPr lang="pt-BR" altLang="pt-BR" dirty="0"/>
            </a:br>
            <a:endParaRPr lang="pt-BR" altLang="pt-BR" sz="6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21</TotalTime>
  <Words>55</Words>
  <Application>Microsoft Office PowerPoint</Application>
  <PresentationFormat>Apresentação na tela (4:3)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6" baseType="lpstr">
      <vt:lpstr>Arial</vt:lpstr>
      <vt:lpstr>IPM agua</vt:lpstr>
      <vt:lpstr>CRIADOR DE TUDO</vt:lpstr>
      <vt:lpstr>DEUS, DO INFINITO O CRIADOR, QUE DESTE AOS ASTROS SEU FULGOR,</vt:lpstr>
      <vt:lpstr>TUAS OBRAS TE PROCLAMAM! AO EXPLORARMOS A AMPLIDÃO,</vt:lpstr>
      <vt:lpstr>OBRA SEM PAR DA TUA MÃO, EXTASIADOS TE LOUVAMOS! ALELUIA! ALELUIA! ALELUIA!</vt:lpstr>
      <vt:lpstr>ERGUE-SE O HOMEM PARA O CÉU,  DEIXA O PLANETA EM QUE NASCEU;</vt:lpstr>
      <vt:lpstr>OH, CONQUISTA SEM LIMITES! COMO HAVEMOS DE ENTENDER QUE DEUS QUISESSE AQUI VIVER? </vt:lpstr>
      <vt:lpstr>DEUS ETERNO, ENTRE OS  HOMENS! ALELUIA! ALELUIA! ALELUIA!</vt:lpstr>
      <vt:lpstr>HOJE HÁ PROBLEMAS ENTRE NÓS POR NÃO OUVIRMOS TUA VOZ.</vt:lpstr>
      <vt:lpstr>PAI, PERDOA AS NOSSAS FALTAS! QUE NOSSAS VIDAS EM JESUS BUSQUEM GUARIDA, PAZ E LUZ, </vt:lpstr>
      <vt:lpstr>E TEU NOME CELEBREMOS; ALELUIA! ALELUIA! ALELUIA!</vt:lpstr>
      <vt:lpstr>NO GRANDE PLANO DIVINAL, DESSA HARMONIA UNIVERSAL</vt:lpstr>
      <vt:lpstr>DEUS COM GRANDE AMOR SALVOU-NOS! </vt:lpstr>
      <vt:lpstr> ELE NOS DEIXA CONHECER TODA EXTENSÃO DE SEU PODER REVELADO NO UNIVERSO!</vt:lpstr>
      <vt:lpstr> ALELUIA! ALELUIA! ALELUIA!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Deus, do infinito o Criador, D                    B-      G       A Que deste aos astros seu fulgor, D      G D  B-      E  A Tuas obras te proclamam!</dc:title>
  <dc:creator>pc</dc:creator>
  <cp:lastModifiedBy>Narrubia</cp:lastModifiedBy>
  <cp:revision>5</cp:revision>
  <dcterms:created xsi:type="dcterms:W3CDTF">2004-06-16T15:12:30Z</dcterms:created>
  <dcterms:modified xsi:type="dcterms:W3CDTF">2016-10-18T20:38:39Z</dcterms:modified>
</cp:coreProperties>
</file>