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62" r:id="rId11"/>
    <p:sldId id="263" r:id="rId12"/>
    <p:sldId id="276" r:id="rId13"/>
    <p:sldId id="277" r:id="rId14"/>
    <p:sldId id="264" r:id="rId15"/>
    <p:sldId id="265" r:id="rId16"/>
    <p:sldId id="278" r:id="rId17"/>
    <p:sldId id="27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5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9AAB6-656D-4072-996D-87BC9E91DA6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4CED-4833-4A84-9570-2C0DA74F483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28E36-D1C7-47D7-A597-244186C571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4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" y="2862064"/>
            <a:ext cx="9096375" cy="1143000"/>
          </a:xfrm>
        </p:spPr>
        <p:txBody>
          <a:bodyPr/>
          <a:lstStyle/>
          <a:p>
            <a:pPr eaLnBrk="1" hangingPunct="1"/>
            <a:r>
              <a:rPr lang="pt-BR" altLang="pt-BR" sz="8000" b="1" dirty="0" smtClean="0"/>
              <a:t>UM HINO AO SENHOR</a:t>
            </a:r>
            <a:endParaRPr lang="pt-BR" altLang="pt-BR" sz="8000" b="1" dirty="0" smtClean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35496" y="4446240"/>
            <a:ext cx="9096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27</a:t>
            </a:r>
            <a:endParaRPr lang="pt-BR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934072"/>
            <a:ext cx="8568630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AS </a:t>
            </a:r>
            <a:r>
              <a:rPr lang="pt-BR" altLang="pt-BR" sz="6600" b="1" i="0" dirty="0" smtClean="0">
                <a:solidFill>
                  <a:schemeClr val="bg1"/>
                </a:solidFill>
              </a:rPr>
              <a:t>AVES ALEGRES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NA MATA,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POR ENTRE AS RAMAGENS EM FLOR,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19063" y="2934072"/>
            <a:ext cx="8773417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EXULTAM EM CORO, CANTANDO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AO TEU NOME, SENHOR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934072"/>
            <a:ext cx="8641655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NOS CÉUS E NO MAR, E NA TERRA,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NOS BOSQUES, NOS PRADOS EM FLOR,</a:t>
            </a:r>
          </a:p>
        </p:txBody>
      </p:sp>
    </p:spTree>
    <p:extLst>
      <p:ext uri="{BB962C8B-B14F-4D97-AF65-F5344CB8AC3E}">
        <p14:creationId xmlns:p14="http://schemas.microsoft.com/office/powerpoint/2010/main" val="39491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 FRAGOSO ALCANTIL,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NA AMPLITUDE CELESTE,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RESSOA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AO SENHOR ! </a:t>
            </a:r>
          </a:p>
        </p:txBody>
      </p:sp>
    </p:spTree>
    <p:extLst>
      <p:ext uri="{BB962C8B-B14F-4D97-AF65-F5344CB8AC3E}">
        <p14:creationId xmlns:p14="http://schemas.microsoft.com/office/powerpoint/2010/main" val="3280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924944"/>
            <a:ext cx="8425184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i="0" dirty="0" smtClean="0">
                <a:solidFill>
                  <a:schemeClr val="bg1"/>
                </a:solidFill>
              </a:rPr>
              <a:t>TU, PECADOR,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QUE VAGUEIAS,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QUE FAZES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AO TEU CRIADOR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934072"/>
            <a:ext cx="8496622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NÃO ACHAS MOMENTO EM QUE CANTES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DE GLÓRIA AO </a:t>
            </a:r>
            <a:r>
              <a:rPr lang="pt-BR" altLang="pt-BR" sz="6600" b="1" i="0" dirty="0" smtClean="0">
                <a:solidFill>
                  <a:schemeClr val="bg1"/>
                </a:solidFill>
              </a:rPr>
              <a:t>SENHOR! </a:t>
            </a:r>
            <a:endParaRPr lang="pt-BR" altLang="pt-BR" sz="6600" b="1" i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934072"/>
            <a:ext cx="8641655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NOS CÉUS E NO MAR, E NA TERRA,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NOS BOSQUES, NOS PRADOS EM FLOR,</a:t>
            </a:r>
          </a:p>
        </p:txBody>
      </p:sp>
    </p:spTree>
    <p:extLst>
      <p:ext uri="{BB962C8B-B14F-4D97-AF65-F5344CB8AC3E}">
        <p14:creationId xmlns:p14="http://schemas.microsoft.com/office/powerpoint/2010/main" val="9935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50760"/>
            <a:ext cx="9144000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 FRAGOSO ALCANTIL,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NA AMPLITUDE CELESTE,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RESSOA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AO SENHOR ! 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400924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" y="2862064"/>
            <a:ext cx="9096375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AS </a:t>
            </a:r>
            <a:r>
              <a:rPr lang="pt-BR" altLang="pt-BR" sz="6600" b="1" i="0" dirty="0" smtClean="0">
                <a:solidFill>
                  <a:schemeClr val="bg1"/>
                </a:solidFill>
              </a:rPr>
              <a:t>GRUTAS, AS ROCHAS IMENSAS,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DOS MUNDOS O GRANDE ESPLENDOR, </a:t>
            </a:r>
          </a:p>
        </p:txBody>
      </p:sp>
    </p:spTree>
    <p:extLst>
      <p:ext uri="{BB962C8B-B14F-4D97-AF65-F5344CB8AC3E}">
        <p14:creationId xmlns:p14="http://schemas.microsoft.com/office/powerpoint/2010/main" val="6658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934072"/>
            <a:ext cx="8785100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PROCLAMAM BEM ALTO, CONSTANTES,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AO TEU NOME, SENHOR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934072"/>
            <a:ext cx="8641655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NOS CÉUS E NO MAR, E NA TERRA,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NOS BOSQUES, NOS PRADOS EM FLOR,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 FRAGOSO ALCANTIL,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NA AMPLITUDE CELESTE,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RESSOA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AO SENHOR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934072"/>
            <a:ext cx="8701980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NOS CÉUS, </a:t>
            </a:r>
            <a:r>
              <a:rPr lang="pt-BR" altLang="pt-BR" sz="6600" b="1" i="0" dirty="0" smtClean="0">
                <a:solidFill>
                  <a:schemeClr val="bg1"/>
                </a:solidFill>
              </a:rPr>
              <a:t>AS ESTRELAS BRILHANTES,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DOS MARES O GRANDE FRAGOR,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934072"/>
            <a:ext cx="8641655" cy="1143000"/>
          </a:xfrm>
        </p:spPr>
        <p:txBody>
          <a:bodyPr/>
          <a:lstStyle/>
          <a:p>
            <a:pPr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E AS BRISAS ENTOAM, RIDENTES,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AO TEU NOME, SENHOR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934072"/>
            <a:ext cx="8641655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NOS CÉUS E NO MAR, E NA TERRA,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NOS BOSQUES, NOS PRADOS EM FLOR,</a:t>
            </a:r>
          </a:p>
        </p:txBody>
      </p:sp>
    </p:spTree>
    <p:extLst>
      <p:ext uri="{BB962C8B-B14F-4D97-AF65-F5344CB8AC3E}">
        <p14:creationId xmlns:p14="http://schemas.microsoft.com/office/powerpoint/2010/main" val="521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 algn="ctr" eaLnBrk="1" hangingPunct="1">
              <a:lnSpc>
                <a:spcPts val="6500"/>
              </a:lnSpc>
            </a:pPr>
            <a:r>
              <a:rPr lang="pt-BR" altLang="pt-BR" sz="6600" b="1" i="0" dirty="0" smtClean="0">
                <a:solidFill>
                  <a:schemeClr val="bg1"/>
                </a:solidFill>
              </a:rPr>
              <a:t>NO FRAGOSO ALCANTIL,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NA AMPLITUDE CELESTE, 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UM HINO RESSOA</a:t>
            </a:r>
            <a:br>
              <a:rPr lang="pt-BR" altLang="pt-BR" sz="6600" b="1" i="0" dirty="0" smtClean="0">
                <a:solidFill>
                  <a:schemeClr val="bg1"/>
                </a:solidFill>
              </a:rPr>
            </a:br>
            <a:r>
              <a:rPr lang="pt-BR" altLang="pt-BR" sz="6600" b="1" i="0" dirty="0" smtClean="0">
                <a:solidFill>
                  <a:schemeClr val="bg1"/>
                </a:solidFill>
              </a:rPr>
              <a:t>AO SENHOR ! </a:t>
            </a:r>
          </a:p>
        </p:txBody>
      </p:sp>
    </p:spTree>
    <p:extLst>
      <p:ext uri="{BB962C8B-B14F-4D97-AF65-F5344CB8AC3E}">
        <p14:creationId xmlns:p14="http://schemas.microsoft.com/office/powerpoint/2010/main" val="4780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42</TotalTime>
  <Words>108</Words>
  <Application>Microsoft Office PowerPoint</Application>
  <PresentationFormat>Apresentação na tela (4:3)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IPM agua</vt:lpstr>
      <vt:lpstr>UM HINO AO SENHOR</vt:lpstr>
      <vt:lpstr>AS GRUTAS, AS ROCHAS IMENSAS,  DOS MUNDOS O GRANDE ESPLENDOR, </vt:lpstr>
      <vt:lpstr>PROCLAMAM BEM ALTO, CONSTANTES,  UM HINO AO TEU NOME, SENHOR !</vt:lpstr>
      <vt:lpstr>NOS CÉUS E NO MAR, E NA TERRA,  NOS BOSQUES, NOS PRADOS EM FLOR,</vt:lpstr>
      <vt:lpstr>NO FRAGOSO ALCANTIL,  NA AMPLITUDE CELESTE,  UM HINO RESSOA AO SENHOR ! </vt:lpstr>
      <vt:lpstr>NOS CÉUS, AS ESTRELAS BRILHANTES,  DOS MARES O GRANDE FRAGOR,</vt:lpstr>
      <vt:lpstr>E AS BRISAS ENTOAM, RIDENTES,  UM HINO AO TEU NOME, SENHOR !</vt:lpstr>
      <vt:lpstr>NOS CÉUS E NO MAR, E NA TERRA,  NOS BOSQUES, NOS PRADOS EM FLOR,</vt:lpstr>
      <vt:lpstr>NO FRAGOSO ALCANTIL,  NA AMPLITUDE CELESTE,  UM HINO RESSOA AO SENHOR ! </vt:lpstr>
      <vt:lpstr>AS AVES ALEGRES NA MATA,  POR ENTRE AS RAMAGENS EM FLOR, </vt:lpstr>
      <vt:lpstr>EXULTAM EM CORO, CANTANDO UM HINO AO TEU NOME, SENHOR !</vt:lpstr>
      <vt:lpstr>NOS CÉUS E NO MAR, E NA TERRA,  NOS BOSQUES, NOS PRADOS EM FLOR,</vt:lpstr>
      <vt:lpstr>NO FRAGOSO ALCANTIL,  NA AMPLITUDE CELESTE,  UM HINO RESSOA AO SENHOR ! </vt:lpstr>
      <vt:lpstr>E TU, PECADOR, QUE VAGUEIAS, QUE FAZES AO TEU CRIADOR ?</vt:lpstr>
      <vt:lpstr>NÃO ACHAS MOMENTO EM QUE CANTES  UM HINO DE GLÓRIA AO SENHOR! </vt:lpstr>
      <vt:lpstr>NOS CÉUS E NO MAR, E NA TERRA,  NOS BOSQUES, NOS PRADOS EM FLOR,</vt:lpstr>
      <vt:lpstr>NO FRAGOSO ALCANTIL,  NA AMPLITUDE CELESTE,  UM HINO RESSOA AO SENHOR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GRUTAS, AS ROCHAS IMENSAS,  DOS MUNDOS O GRANDE ESPLENDOR,</dc:title>
  <dc:creator>Meu Computador</dc:creator>
  <cp:lastModifiedBy>Narrubia</cp:lastModifiedBy>
  <cp:revision>6</cp:revision>
  <dcterms:created xsi:type="dcterms:W3CDTF">2003-09-17T22:08:20Z</dcterms:created>
  <dcterms:modified xsi:type="dcterms:W3CDTF">2016-10-18T21:04:42Z</dcterms:modified>
</cp:coreProperties>
</file>