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57" r:id="rId5"/>
    <p:sldId id="25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61" autoAdjust="0"/>
  </p:normalViewPr>
  <p:slideViewPr>
    <p:cSldViewPr showGuides="1">
      <p:cViewPr varScale="1">
        <p:scale>
          <a:sx n="71" d="100"/>
          <a:sy n="71" d="100"/>
        </p:scale>
        <p:origin x="-96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73740-F853-4CE9-BBB4-F42BAB2D6D3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BE882C-55A1-4B5F-A1FD-A006A5858F6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FFBE65-0C8A-4404-81B7-D717AB5FC0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9816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LOUVOR</a:t>
            </a:r>
            <a:endParaRPr lang="pt-BR" altLang="pt-BR" sz="8000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5496" y="3942184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pt-BR" altLang="pt-BR" sz="66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sz="4400" i="1" dirty="0" smtClean="0"/>
              <a:t>Hino 29</a:t>
            </a:r>
            <a:endParaRPr lang="pt-BR" sz="4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OH! LOUVAI-O!</a:t>
            </a:r>
            <a:br>
              <a:rPr lang="pt-BR" altLang="pt-BR" sz="6600" b="1" dirty="0"/>
            </a:br>
            <a:r>
              <a:rPr lang="pt-BR" altLang="pt-BR" sz="6600" b="1" dirty="0"/>
              <a:t>OH! LOUVAI-O!</a:t>
            </a:r>
            <a:br>
              <a:rPr lang="pt-BR" altLang="pt-BR" sz="6600" b="1" dirty="0"/>
            </a:br>
            <a:r>
              <a:rPr lang="pt-BR" altLang="pt-BR" sz="6600" b="1" dirty="0"/>
              <a:t>PELAS BÊNÇÃOS</a:t>
            </a:r>
            <a:br>
              <a:rPr lang="pt-BR" altLang="pt-BR" sz="6600" b="1" dirty="0"/>
            </a:br>
            <a:r>
              <a:rPr lang="pt-BR" altLang="pt-BR" sz="6600" b="1" dirty="0"/>
              <a:t>QUE NOS DÁ!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ANJOS E HOMENS, REVERENTES,</a:t>
            </a:r>
            <a:br>
              <a:rPr lang="pt-BR" altLang="pt-BR" sz="6600" b="1" dirty="0"/>
            </a:br>
            <a:r>
              <a:rPr lang="pt-BR" altLang="pt-BR" sz="6600" b="1" dirty="0"/>
              <a:t>ADORAI-O COM FERVOR;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944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LUA, ESTRELAS,</a:t>
            </a:r>
            <a:br>
              <a:rPr lang="pt-BR" altLang="pt-BR" sz="6600" b="1" dirty="0"/>
            </a:br>
            <a:r>
              <a:rPr lang="pt-BR" altLang="pt-BR" sz="6600" b="1" dirty="0"/>
              <a:t>SOL-LUZENTE,</a:t>
            </a:r>
            <a:br>
              <a:rPr lang="pt-BR" altLang="pt-BR" sz="6600" b="1" dirty="0"/>
            </a:br>
            <a:r>
              <a:rPr lang="pt-BR" altLang="pt-BR" sz="6600" b="1" dirty="0"/>
              <a:t>QUE AO ESPAÇO</a:t>
            </a:r>
            <a:br>
              <a:rPr lang="pt-BR" altLang="pt-BR" sz="6600" b="1" dirty="0"/>
            </a:br>
            <a:r>
              <a:rPr lang="pt-BR" altLang="pt-BR" sz="6600" b="1" dirty="0"/>
              <a:t>DAIS FULGOR,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OH! LOUVAI-O!</a:t>
            </a:r>
            <a:br>
              <a:rPr lang="pt-BR" altLang="pt-BR" sz="6600" b="1" dirty="0"/>
            </a:br>
            <a:r>
              <a:rPr lang="pt-BR" altLang="pt-BR" sz="6600" b="1" dirty="0"/>
              <a:t>OH! LOUVAI-O!</a:t>
            </a:r>
            <a:br>
              <a:rPr lang="pt-BR" altLang="pt-BR" sz="6600" b="1" dirty="0"/>
            </a:br>
            <a:r>
              <a:rPr lang="pt-BR" altLang="pt-BR" sz="6600" b="1" dirty="0"/>
              <a:t>POIS É DEUS</a:t>
            </a:r>
            <a:br>
              <a:rPr lang="pt-BR" altLang="pt-BR" sz="6600" b="1" dirty="0"/>
            </a:br>
            <a:r>
              <a:rPr lang="pt-BR" altLang="pt-BR" sz="6600" b="1" dirty="0"/>
              <a:t>DE EXCELSO AMOR!  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229200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36612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Ó MINHA ALMA,</a:t>
            </a:r>
            <a:br>
              <a:rPr lang="pt-BR" altLang="pt-BR" sz="6600" b="1" dirty="0"/>
            </a:br>
            <a:r>
              <a:rPr lang="pt-BR" altLang="pt-BR" sz="6600" b="1" dirty="0"/>
              <a:t>A DEUS BENDIZE</a:t>
            </a:r>
            <a:br>
              <a:rPr lang="pt-BR" altLang="pt-BR" sz="6600" b="1" dirty="0"/>
            </a:br>
            <a:r>
              <a:rPr lang="pt-BR" altLang="pt-BR" sz="6600" b="1" dirty="0"/>
              <a:t>EM HUMILDE ADORAÇÃO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94313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NADA HÁ MAIS QUE</a:t>
            </a:r>
            <a:br>
              <a:rPr lang="pt-BR" altLang="pt-BR" sz="6600" b="1" dirty="0"/>
            </a:br>
            <a:r>
              <a:rPr lang="pt-BR" altLang="pt-BR" sz="6600" b="1" dirty="0"/>
              <a:t>TE </a:t>
            </a:r>
            <a:r>
              <a:rPr lang="pt-BR" altLang="pt-BR" sz="6600" b="1" dirty="0" smtClean="0"/>
              <a:t>ESCRAVIZE</a:t>
            </a:r>
            <a:br>
              <a:rPr lang="pt-BR" altLang="pt-BR" sz="6600" b="1" dirty="0" smtClean="0"/>
            </a:br>
            <a:r>
              <a:rPr lang="pt-BR" altLang="pt-BR" dirty="0"/>
              <a:t>NO PECADO E ESCURIDÃO!</a:t>
            </a:r>
            <a:br>
              <a:rPr lang="pt-BR" altLang="pt-BR" dirty="0"/>
            </a:b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288422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 smtClean="0"/>
              <a:t>OH</a:t>
            </a:r>
            <a:r>
              <a:rPr lang="pt-BR" altLang="pt-BR" sz="6600" b="1" dirty="0"/>
              <a:t>! LOUVAI-O!</a:t>
            </a:r>
            <a:br>
              <a:rPr lang="pt-BR" altLang="pt-BR" sz="6600" b="1" dirty="0"/>
            </a:br>
            <a:r>
              <a:rPr lang="pt-BR" altLang="pt-BR" sz="6600" b="1" dirty="0"/>
              <a:t>OH! LOUVAI-O! </a:t>
            </a:r>
            <a:br>
              <a:rPr lang="pt-BR" altLang="pt-BR" sz="6600" b="1" dirty="0"/>
            </a:br>
            <a:r>
              <a:rPr lang="pt-BR" altLang="pt-BR" sz="6600" b="1" dirty="0"/>
              <a:t>ELE É O REI DA CRIAÇÃO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PELO SEU FAVOR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E </a:t>
            </a:r>
            <a:r>
              <a:rPr lang="pt-BR" altLang="pt-BR" sz="6600" b="1" dirty="0"/>
              <a:t>GRAÇA</a:t>
            </a:r>
            <a:br>
              <a:rPr lang="pt-BR" altLang="pt-BR" sz="6600" b="1" dirty="0"/>
            </a:br>
            <a:r>
              <a:rPr lang="pt-BR" altLang="pt-BR" sz="6600" b="1" dirty="0"/>
              <a:t>QUE OUTORGOU</a:t>
            </a:r>
            <a:br>
              <a:rPr lang="pt-BR" altLang="pt-BR" sz="6600" b="1" dirty="0"/>
            </a:br>
            <a:r>
              <a:rPr lang="pt-BR" altLang="pt-BR" sz="6600" b="1" dirty="0"/>
              <a:t>A NOSSOS PAIS,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E POR TUDO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QUE ELE FAÇA</a:t>
            </a:r>
            <a:br>
              <a:rPr lang="pt-BR" altLang="pt-BR" sz="6600" b="1" dirty="0" smtClean="0"/>
            </a:br>
            <a:r>
              <a:rPr lang="pt-BR" altLang="pt-BR" dirty="0"/>
              <a:t>BENDIZEI-O </a:t>
            </a: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dirty="0" smtClean="0"/>
              <a:t>MAIS </a:t>
            </a:r>
            <a:r>
              <a:rPr lang="pt-BR" altLang="pt-BR" dirty="0"/>
              <a:t>E MAIS!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387489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7138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OH! LOUVAI-O!</a:t>
            </a:r>
            <a:br>
              <a:rPr lang="pt-BR" altLang="pt-BR" sz="6600" b="1" dirty="0"/>
            </a:br>
            <a:r>
              <a:rPr lang="pt-BR" altLang="pt-BR" sz="6600" b="1" dirty="0"/>
              <a:t>OH! LOUVAI-O!</a:t>
            </a:r>
            <a:br>
              <a:rPr lang="pt-BR" altLang="pt-BR" sz="6600" b="1" dirty="0"/>
            </a:br>
            <a:r>
              <a:rPr lang="pt-BR" altLang="pt-BR" sz="6600" b="1" dirty="0"/>
              <a:t>COMO OS NOSSOS ANCESTRAIS.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SE ESTIVERMOS</a:t>
            </a:r>
            <a:br>
              <a:rPr lang="pt-BR" altLang="pt-BR" sz="6600" b="1" dirty="0"/>
            </a:br>
            <a:r>
              <a:rPr lang="pt-BR" altLang="pt-BR" sz="6600" b="1" dirty="0"/>
              <a:t>EM PERIGO,</a:t>
            </a:r>
            <a:br>
              <a:rPr lang="pt-BR" altLang="pt-BR" sz="6600" b="1" dirty="0"/>
            </a:br>
            <a:r>
              <a:rPr lang="pt-BR" altLang="pt-BR" sz="6600" b="1" dirty="0"/>
              <a:t>NOSSO DEUS</a:t>
            </a:r>
            <a:br>
              <a:rPr lang="pt-BR" altLang="pt-BR" sz="6600" b="1" dirty="0"/>
            </a:br>
            <a:r>
              <a:rPr lang="pt-BR" altLang="pt-BR" sz="6600" b="1" dirty="0"/>
              <a:t>NOS GUARDARÁ;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ELE AS TREVAS</a:t>
            </a:r>
            <a:br>
              <a:rPr lang="pt-BR" altLang="pt-BR" sz="6600" b="1" dirty="0"/>
            </a:br>
            <a:r>
              <a:rPr lang="pt-BR" altLang="pt-BR" sz="6600" b="1" dirty="0"/>
              <a:t>E O INIMIGO</a:t>
            </a:r>
            <a:br>
              <a:rPr lang="pt-BR" altLang="pt-BR" sz="6600" b="1" dirty="0"/>
            </a:br>
            <a:r>
              <a:rPr lang="pt-BR" altLang="pt-BR" sz="6600" b="1" dirty="0"/>
              <a:t>    PARA SEMPRE ABATERÁ!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19</TotalTime>
  <Words>37</Words>
  <Application>Microsoft Office PowerPoint</Application>
  <PresentationFormat>Apresentação na tela (4:3)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IPM agua</vt:lpstr>
      <vt:lpstr>LOUVOR</vt:lpstr>
      <vt:lpstr>Ó MINHA ALMA, A DEUS BENDIZE EM HUMILDE ADORAÇÃO </vt:lpstr>
      <vt:lpstr> NADA HÁ MAIS QUE TE ESCRAVIZE NO PECADO E ESCURIDÃO! </vt:lpstr>
      <vt:lpstr>OH! LOUVAI-O! OH! LOUVAI-O!  ELE É O REI DA CRIAÇÃO</vt:lpstr>
      <vt:lpstr>PELO SEU FAVOR  E GRAÇA QUE OUTORGOU A NOSSOS PAIS, </vt:lpstr>
      <vt:lpstr> E POR TUDO  QUE ELE FAÇA BENDIZEI-O  MAIS E MAIS!</vt:lpstr>
      <vt:lpstr> OH! LOUVAI-O! OH! LOUVAI-O! COMO OS NOSSOS ANCESTRAIS.</vt:lpstr>
      <vt:lpstr>SE ESTIVERMOS EM PERIGO, NOSSO DEUS NOS GUARDARÁ;</vt:lpstr>
      <vt:lpstr>ELE AS TREVAS E O INIMIGO     PARA SEMPRE ABATERÁ!</vt:lpstr>
      <vt:lpstr>OH! LOUVAI-O! OH! LOUVAI-O! PELAS BÊNÇÃOS QUE NOS DÁ!</vt:lpstr>
      <vt:lpstr>ANJOS E HOMENS, REVERENTES, ADORAI-O COM FERVOR;</vt:lpstr>
      <vt:lpstr>LUA, ESTRELAS, SOL-LUZENTE, QUE AO ESPAÇO DAIS FULGOR,</vt:lpstr>
      <vt:lpstr>OH! LOUVAI-O! OH! LOUVAI-O! POIS É DEUS DE EXCELSO AMOR!  </vt:lpstr>
    </vt:vector>
  </TitlesOfParts>
  <Company>Igreja Presbiteriana de Cuiabá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 MINHA ALMA, A DEUS BENDIZE EM HUMILDE ADORAÇÃO NADA HÁ MAIS QUE TE ESCRAVISE</dc:title>
  <dc:creator>Igreja Presbiteriana de Cuiabá</dc:creator>
  <cp:lastModifiedBy>Narrubia</cp:lastModifiedBy>
  <cp:revision>3</cp:revision>
  <dcterms:created xsi:type="dcterms:W3CDTF">2004-07-26T00:49:26Z</dcterms:created>
  <dcterms:modified xsi:type="dcterms:W3CDTF">2016-10-19T20:30:27Z</dcterms:modified>
</cp:coreProperties>
</file>