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70" r:id="rId13"/>
    <p:sldId id="27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 showGuides="1">
      <p:cViewPr varScale="1">
        <p:scale>
          <a:sx n="71" d="100"/>
          <a:sy n="71" d="100"/>
        </p:scale>
        <p:origin x="-9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A5BFB-C5B5-47A6-804B-342DF53D6AA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76125-BAF0-4202-9BE1-13A172E0761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751AE-CE3C-4360-8FF2-B9CE500D8D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6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2580580"/>
            <a:ext cx="9144000" cy="2000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DEUS </a:t>
            </a:r>
            <a:r>
              <a:rPr lang="en-US" sz="8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FIEL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defRPr/>
            </a:pPr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(Hino 032</a:t>
            </a: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)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PLENO PERDÃO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DÁS!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SEGURANÇA!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CADA MOMENTO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GUIAS, SENHOR,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NO PORVIR,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OH! QUE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DOCE ESPERANÇA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DESFRUTAREI 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TEU RICO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FAVOR.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	DIA APÓS DIA,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BÊNÇÃOS SEM FIM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316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TUA MERCÊ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SUSTENTA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NOS GUARDA;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FIEL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ASSIM.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37312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dirty="0" smtClean="0"/>
              <a:t>MEU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PAI CELESTE,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TEUS FILHOS SABEM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NÃO FALHARÁS!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NUNCA MUDASTE,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NUNCA FALTASTE,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TAL COMO ERAS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SEMPRE SERÁS.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6512" y="2934072"/>
            <a:ext cx="9107488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DIA APÓS DIA,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BÊNÇÃOS SEM FIM.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18048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TUA MERCÊ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SUSTENTA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NOS GUARDA;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FIEL ASSIM.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FLORES E FRUTOS, MONTANHAS 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MARES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SOL, LUA, ESTRELAS BRILHANDO NO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TUDO CRIASTE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TERRA E NOS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ARES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LOUVAR-TE, SENHOR, QUE ÉS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FIEL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2612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DIA APÓS DIA,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BÊNÇÃOS SEM FIM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TUA MERCÊ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SUSTENTA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NOS GUARDA;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ÉS FIEL, SENHOR,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FIEL ASSIM.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396</TotalTime>
  <Words>55</Words>
  <Application>Microsoft Office PowerPoint</Application>
  <PresentationFormat>Apresentação na tela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IPM agua</vt:lpstr>
      <vt:lpstr>Apresentação do PowerPoint</vt:lpstr>
      <vt:lpstr>TU ÉS FIEL, SENHOR, MEU PAI CELESTE, TEUS FILHOS SABEM  QUE NÃO FALHARÁS!</vt:lpstr>
      <vt:lpstr>NUNCA MUDASTE, TU NUNCA FALTASTE, TAL COMO ERAS TU SEMPRE SERÁS.</vt:lpstr>
      <vt:lpstr>TU ÉS FIEL, SENHOR! TU ÉS FIEL, SENHOR! DIA APÓS DIA, COM BÊNÇÃOS SEM FIM.</vt:lpstr>
      <vt:lpstr>TUA MERCÊ NOS SUSTENTA E NOS GUARDA; TU ÉS FIEL, SENHOR, FIEL ASSIM.</vt:lpstr>
      <vt:lpstr>FLORES E FRUTOS, MONTANHAS E MARES SOL, LUA, ESTRELAS BRILHANDO NO CÉU</vt:lpstr>
      <vt:lpstr>TUDO CRIASTE NA TERRA E NOS ARES PARA LOUVAR-TE, SENHOR, QUE ÉS FIEL</vt:lpstr>
      <vt:lpstr>TU ÉS FIEL, SENHOR! TU ÉS FIEL, SENHOR! DIA APÓS DIA, COM BÊNÇÃOS SEM FIM,</vt:lpstr>
      <vt:lpstr>TUA MERCÊ NOS SUSTENTA E NOS GUARDA; TU ÉS FIEL, SENHOR, FIEL ASSIM.</vt:lpstr>
      <vt:lpstr>PLENO PERDÃO  TU DÁS!  QUE SEGURANÇA! CADA MOMENTO ME GUIAS, SENHOR,</vt:lpstr>
      <vt:lpstr>E NO PORVIR, OH! QUE DOCE ESPERANÇA DESFRUTAREI DO  TEU RICO FAVOR.</vt:lpstr>
      <vt:lpstr>TU ÉS FIEL, SENHOR! TU ÉS FIEL, SENHOR!  DIA APÓS DIA, COM BÊNÇÃOS SEM FIM,</vt:lpstr>
      <vt:lpstr>TUA MERCÊ  NOS SUSTENTA E NOS GUARDA; TU ÉS FIEL, SENHOR, FIEL ASSIM.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ÉS FIEL, SENHOR, Ó PAI CELESTE, TEUS FILHOS SABEM  QUE NÃO FALHARÁS !</dc:title>
  <dc:creator>Meu Computador</dc:creator>
  <cp:lastModifiedBy>Narrubia</cp:lastModifiedBy>
  <cp:revision>19</cp:revision>
  <dcterms:created xsi:type="dcterms:W3CDTF">2003-09-12T00:48:12Z</dcterms:created>
  <dcterms:modified xsi:type="dcterms:W3CDTF">2016-10-20T20:07:13Z</dcterms:modified>
</cp:coreProperties>
</file>