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3253F95-3157-47F8-9632-AC3AF4C6B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3B14F1-B039-41EA-B6B7-B8562BE24D4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EXALTAÇÃO</a:t>
            </a:r>
            <a:br>
              <a:rPr 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i="1" dirty="0" smtClean="0"/>
              <a:t>Hino 36</a:t>
            </a:r>
            <a:endParaRPr lang="pt-B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TODA A TERRA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DAS NAÇÕES,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LOUVOR A CRISTO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ENTOAI!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</a:t>
            </a: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ALTA VOZ,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DOS CORAÇÕES,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NOME DE JESUS CANTAI.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DOM SUPREMO,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DIVINAL,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JUSTIÇA ETERNA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SANTO AMOR,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LITORAL EM LITORAL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SERÃO CANTADOS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SENHOR!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TODA LÍNGUA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BENDIZEI</a:t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DEUS</a:t>
            </a: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AUTOR </a:t>
            </a: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DA CRIAÇÃO!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TODA A TERRA ENGRANDECEI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 QUE TROUXE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REDENÇÃO!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DOM SUPREMO,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DIVINAL,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JUSTIÇA ETERNA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SANTO AMOR,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373216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LITORAL EM LITORAL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SERÃO CANTADOS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SENHOR!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</TotalTime>
  <Words>33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azul</vt:lpstr>
      <vt:lpstr>EXALTAÇÃO Hino 36</vt:lpstr>
      <vt:lpstr>DE TODA A TERRA E DAS NAÇÕES, LOUVOR A CRISTO ENTOAI!</vt:lpstr>
      <vt:lpstr>EM ALTA VOZ, DOS CORAÇÕES, O NOME DE JESUS CANTAI.</vt:lpstr>
      <vt:lpstr>O DOM SUPREMO, DIVINAL, JUSTIÇA ETERNA E SANTO AMOR,</vt:lpstr>
      <vt:lpstr>DE LITORAL EM LITORAL SERÃO CANTADOS AO SENHOR!</vt:lpstr>
      <vt:lpstr>EM TODA LÍNGUA BENDIZEI  A DEUS, AUTOR DA CRIAÇÃO!</vt:lpstr>
      <vt:lpstr>EM TODA A TERRA ENGRANDECEI JESUS QUE TROUXE A REDENÇÃO!</vt:lpstr>
      <vt:lpstr>O DOM SUPREMO, DIVINAL, JUSTIÇA ETERNA E SANTO AMOR,</vt:lpstr>
      <vt:lpstr>DE LITORAL EM LITORAL SERÃO CANTADOS AO SENHOR!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TODA A TERRA E DAS NAÇÕES, LOUVOR A CRISTO ENTOAI!</dc:title>
  <dc:creator>Igreja Presbiteriana de Cuiabá</dc:creator>
  <cp:lastModifiedBy>Viveiro20</cp:lastModifiedBy>
  <cp:revision>2</cp:revision>
  <dcterms:created xsi:type="dcterms:W3CDTF">2004-08-03T18:22:48Z</dcterms:created>
  <dcterms:modified xsi:type="dcterms:W3CDTF">2016-11-06T14:46:35Z</dcterms:modified>
</cp:coreProperties>
</file>