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589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D25B72-7179-4A6D-B51E-F7A3BEE48F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201CAD-1621-429D-9CC0-45EC74B66A4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dirty="0" smtClean="0"/>
              <a:t>O SANTO NOME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400" i="1" dirty="0" smtClean="0"/>
              <a:t>Hino 37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JESUS, TEU NOME </a:t>
            </a:r>
            <a:br>
              <a:rPr lang="pt-BR" altLang="pt-BR" dirty="0" smtClean="0"/>
            </a:br>
            <a:r>
              <a:rPr lang="pt-BR" altLang="pt-BR" dirty="0" smtClean="0"/>
              <a:t>É SANTO</a:t>
            </a:r>
            <a:br>
              <a:rPr lang="pt-BR" altLang="pt-BR" dirty="0" smtClean="0"/>
            </a:br>
            <a:r>
              <a:rPr lang="pt-BR" altLang="pt-BR" dirty="0" smtClean="0"/>
              <a:t>VENCESTE SOBRE </a:t>
            </a:r>
            <a:br>
              <a:rPr lang="pt-BR" altLang="pt-BR" dirty="0" smtClean="0"/>
            </a:br>
            <a:r>
              <a:rPr lang="pt-BR" altLang="pt-BR" dirty="0" smtClean="0"/>
              <a:t>A CRUZ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O TEU SOFRER, </a:t>
            </a:r>
            <a:br>
              <a:rPr lang="pt-BR" altLang="pt-BR" dirty="0" smtClean="0"/>
            </a:br>
            <a:r>
              <a:rPr lang="pt-BR" altLang="pt-BR" dirty="0" smtClean="0"/>
              <a:t>O TEU PENAR,</a:t>
            </a:r>
            <a:br>
              <a:rPr lang="pt-BR" altLang="pt-BR" dirty="0" smtClean="0"/>
            </a:br>
            <a:r>
              <a:rPr lang="pt-BR" altLang="pt-BR" dirty="0" smtClean="0"/>
              <a:t>À VIDA NOS CONDUZ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GLORIFICADO ESTÁS NOS CÉUS,</a:t>
            </a:r>
            <a:br>
              <a:rPr lang="pt-BR" altLang="pt-BR" dirty="0" smtClean="0"/>
            </a:br>
            <a:r>
              <a:rPr lang="pt-BR" altLang="pt-BR" dirty="0" smtClean="0"/>
              <a:t>ATENTO À ADORAÇÃO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QUE VIMOS NÓS, </a:t>
            </a:r>
            <a:br>
              <a:rPr lang="pt-BR" altLang="pt-BR" dirty="0" smtClean="0"/>
            </a:br>
            <a:r>
              <a:rPr lang="pt-BR" altLang="pt-BR" dirty="0" smtClean="0"/>
              <a:t>FIÉIS, PRESTAR</a:t>
            </a:r>
            <a:br>
              <a:rPr lang="pt-BR" altLang="pt-BR" dirty="0" smtClean="0"/>
            </a:br>
            <a:r>
              <a:rPr lang="pt-BR" altLang="pt-BR" dirty="0" smtClean="0"/>
              <a:t>COM GRATO </a:t>
            </a:r>
            <a:br>
              <a:rPr lang="pt-BR" altLang="pt-BR" dirty="0" smtClean="0"/>
            </a:br>
            <a:r>
              <a:rPr lang="pt-BR" altLang="pt-BR" dirty="0" smtClean="0"/>
              <a:t>CORAÇÃO! </a:t>
            </a:r>
            <a:br>
              <a:rPr lang="pt-BR" altLang="pt-BR" dirty="0" smtClean="0"/>
            </a:br>
            <a:r>
              <a:rPr lang="pt-BR" altLang="pt-BR" dirty="0" smtClean="0"/>
              <a:t>AMÉM.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19672" y="5445224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 TEU NOME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SANTO,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AMÁVEL TEU QUERER.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LOUVOR SUPREMO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PURO AMOR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QUEREMOS TE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RENDER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PODER E HONRA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GLÓRIA A TI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VIMOS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TRIBUTAR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COM SINCERA DEVOÇÃO,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CULTO CELEBRAR!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381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JESUS, TEU NOME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SANTO,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MERECE O NOSSO AMOR!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ÉS NOSSO DEUS,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ESTÁS NOS CÉUS,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NOSSO PROTETOR.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INCOMPARÁVEL ÉS, SENHOR,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EM TUA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COMPAIXÃO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QUISESTE, PARA 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MAL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VENCER,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FAZER-TE NOSSO IRMÃO!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57</TotalTime>
  <Words>51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azul</vt:lpstr>
      <vt:lpstr>O SANTO NOME Hino 37</vt:lpstr>
      <vt:lpstr>JESUS, TEU NOME É SANTO, AMÁVEL TEU QUERER.</vt:lpstr>
      <vt:lpstr>LOUVOR SUPREMO E PURO AMOR QUEREMOS TE RENDER</vt:lpstr>
      <vt:lpstr>PODER E HONRA E GLÓRIA A TI NÓS VIMOS TRIBUTAR</vt:lpstr>
      <vt:lpstr>E COM SINCERA DEVOÇÃO, TEU CULTO CELEBRAR!</vt:lpstr>
      <vt:lpstr>JESUS, TEU NOME É SANTO,  MERECE O NOSSO AMOR!  </vt:lpstr>
      <vt:lpstr>ÉS NOSSO DEUS, QUE ESTÁS NOS CÉUS, E NOSSO PROTETOR.</vt:lpstr>
      <vt:lpstr>INCOMPARÁVEL ÉS, SENHOR, EM TUA COMPAIXÃO</vt:lpstr>
      <vt:lpstr>QUISESTE, PARA O  MAL VENCER, FAZER-TE NOSSO IRMÃO!</vt:lpstr>
      <vt:lpstr>JESUS, TEU NOME  É SANTO VENCESTE SOBRE  A CRUZ</vt:lpstr>
      <vt:lpstr>O TEU SOFRER,  O TEU PENAR, À VIDA NOS CONDUZ</vt:lpstr>
      <vt:lpstr>GLORIFICADO ESTÁS NOS CÉUS, ATENTO À ADORAÇÃO</vt:lpstr>
      <vt:lpstr>QUE VIMOS NÓS,  FIÉIS, PRESTAR COM GRATO  CORAÇÃO!  AMÉM.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JESUS, TEU NOME É SANTO, AMÁVEL TEU QUERER.</dc:title>
  <dc:creator>Igreja Presbiteriana de Cuiabá</dc:creator>
  <cp:lastModifiedBy>Viveiro20</cp:lastModifiedBy>
  <cp:revision>3</cp:revision>
  <dcterms:created xsi:type="dcterms:W3CDTF">2004-07-26T00:55:43Z</dcterms:created>
  <dcterms:modified xsi:type="dcterms:W3CDTF">2016-11-06T15:44:18Z</dcterms:modified>
</cp:coreProperties>
</file>