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7" d="100"/>
          <a:sy n="57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85F8515-DA7E-4A6A-A60C-2EB82CFAFB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20C260-4AE6-4B08-A3E0-07FC8708189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dirty="0" smtClean="0">
                <a:solidFill>
                  <a:schemeClr val="bg1"/>
                </a:solidFill>
              </a:rPr>
              <a:t>LOUVORES </a:t>
            </a:r>
            <a:br>
              <a:rPr lang="pt-BR" sz="8000" dirty="0" smtClean="0">
                <a:solidFill>
                  <a:schemeClr val="bg1"/>
                </a:solidFill>
              </a:rPr>
            </a:br>
            <a:r>
              <a:rPr lang="pt-BR" sz="8000" dirty="0" smtClean="0">
                <a:solidFill>
                  <a:schemeClr val="bg1"/>
                </a:solidFill>
              </a:rPr>
              <a:t>SEM FIM</a:t>
            </a:r>
            <a:r>
              <a:rPr lang="pt-BR" sz="6600" dirty="0" smtClean="0">
                <a:solidFill>
                  <a:schemeClr val="bg1"/>
                </a:solidFill>
              </a:rPr>
              <a:t/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4400" i="1" dirty="0" smtClean="0"/>
              <a:t>Hino 38</a:t>
            </a:r>
            <a:endParaRPr lang="pt-BR" sz="4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37513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OH! VINDE AGORA, TODOS, </a:t>
            </a:r>
            <a:r>
              <a:rPr lang="pt-BR" sz="6600" dirty="0" smtClean="0">
                <a:solidFill>
                  <a:schemeClr val="bg1"/>
                </a:solidFill>
              </a:rPr>
              <a:t>TAMBÉM </a:t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6600" dirty="0" smtClean="0">
                <a:solidFill>
                  <a:schemeClr val="bg1"/>
                </a:solidFill>
              </a:rPr>
              <a:t>A </a:t>
            </a:r>
            <a:r>
              <a:rPr lang="pt-BR" sz="6600" dirty="0">
                <a:solidFill>
                  <a:schemeClr val="bg1"/>
                </a:solidFill>
              </a:rPr>
              <a:t>CELEBRAR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AS GLÓRIAS SEMPITERNAS DO REDENTOR SEM PAR!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COM VOZES DE </a:t>
            </a:r>
            <a:r>
              <a:rPr lang="pt-BR" sz="6600" dirty="0" smtClean="0">
                <a:solidFill>
                  <a:schemeClr val="bg1"/>
                </a:solidFill>
              </a:rPr>
              <a:t>VITÓRIA, SEU </a:t>
            </a:r>
            <a:r>
              <a:rPr lang="pt-BR" sz="6600" dirty="0">
                <a:solidFill>
                  <a:schemeClr val="bg1"/>
                </a:solidFill>
              </a:rPr>
              <a:t>NOME PROCLAMAI!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MIL VEZES MIL LOUVORES A CRISTO TRIBUTAI!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LOUVORES AO SENHOR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17800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QUE NOS AMOU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E NOS SALVOU,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BENDITO SALVADOR!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619672" y="4797152"/>
            <a:ext cx="5832301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MIL VEZES </a:t>
            </a:r>
            <a:r>
              <a:rPr lang="pt-BR" sz="6600" dirty="0" smtClean="0">
                <a:solidFill>
                  <a:schemeClr val="bg1"/>
                </a:solidFill>
              </a:rPr>
              <a:t/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6600" dirty="0" smtClean="0">
                <a:solidFill>
                  <a:schemeClr val="bg1"/>
                </a:solidFill>
              </a:rPr>
              <a:t>MIL </a:t>
            </a:r>
            <a:r>
              <a:rPr lang="pt-BR" sz="6600" dirty="0">
                <a:solidFill>
                  <a:schemeClr val="bg1"/>
                </a:solidFill>
              </a:rPr>
              <a:t>LOUVORES RENDEMOS A JESUS,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QUE DA MAIS ALTA GLÓRIA DESCEU ATÉ A CRUZ!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POR SUA IMENSA GRAÇA, POR SEU INSIGNE AMOR,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POR TODOS SEJA SEMPRE LOUVADO O </a:t>
            </a:r>
            <a:r>
              <a:rPr lang="pt-BR" sz="6600" dirty="0" smtClean="0">
                <a:solidFill>
                  <a:schemeClr val="bg1"/>
                </a:solidFill>
              </a:rPr>
              <a:t>SALVADOR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LOUVORES AO SENHOR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17800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QUE NOS AMOU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E NOS SALVOU,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BENDITO SALVADOR!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48880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EIS AO REDOR </a:t>
            </a:r>
            <a:r>
              <a:rPr lang="pt-BR" sz="6600" dirty="0" smtClean="0">
                <a:solidFill>
                  <a:schemeClr val="bg1"/>
                </a:solidFill>
              </a:rPr>
              <a:t/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6600" dirty="0" smtClean="0">
                <a:solidFill>
                  <a:schemeClr val="bg1"/>
                </a:solidFill>
              </a:rPr>
              <a:t>DO </a:t>
            </a:r>
            <a:r>
              <a:rPr lang="pt-BR" sz="6600" dirty="0">
                <a:solidFill>
                  <a:schemeClr val="bg1"/>
                </a:solidFill>
              </a:rPr>
              <a:t>TRONO </a:t>
            </a:r>
            <a:r>
              <a:rPr lang="pt-BR" sz="6600" dirty="0" smtClean="0">
                <a:solidFill>
                  <a:schemeClr val="bg1"/>
                </a:solidFill>
              </a:rPr>
              <a:t/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6600" dirty="0" smtClean="0">
                <a:solidFill>
                  <a:schemeClr val="bg1"/>
                </a:solidFill>
              </a:rPr>
              <a:t>DO </a:t>
            </a:r>
            <a:r>
              <a:rPr lang="pt-BR" sz="6600" dirty="0">
                <a:solidFill>
                  <a:schemeClr val="bg1"/>
                </a:solidFill>
              </a:rPr>
              <a:t>REDENTOR JESUS,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MILHARES DE MILHARES </a:t>
            </a:r>
            <a:r>
              <a:rPr lang="pt-BR" sz="6600" dirty="0" smtClean="0">
                <a:solidFill>
                  <a:schemeClr val="bg1"/>
                </a:solidFill>
              </a:rPr>
              <a:t/>
            </a:r>
            <a:br>
              <a:rPr lang="pt-BR" sz="6600" dirty="0" smtClean="0">
                <a:solidFill>
                  <a:schemeClr val="bg1"/>
                </a:solidFill>
              </a:rPr>
            </a:br>
            <a:r>
              <a:rPr lang="pt-BR" sz="6600" dirty="0" smtClean="0">
                <a:solidFill>
                  <a:schemeClr val="bg1"/>
                </a:solidFill>
              </a:rPr>
              <a:t>EM </a:t>
            </a:r>
            <a:r>
              <a:rPr lang="pt-BR" sz="6600" dirty="0">
                <a:solidFill>
                  <a:schemeClr val="bg1"/>
                </a:solidFill>
              </a:rPr>
              <a:t>REFULGENTE LUZ!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COM REVERÊNCIA ADORAM O GRANDE SALVADOR,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E AO BOM CORDEIRO RENDEM A HONRA E O LOUVOR.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MIL VEZES, SIM,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LOUVORES AO SENHOR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17800"/>
            <a:ext cx="91440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dirty="0">
                <a:solidFill>
                  <a:schemeClr val="bg1"/>
                </a:solidFill>
              </a:rPr>
              <a:t>QUE NOS AMOU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E NOS SALVOU,</a:t>
            </a:r>
            <a:br>
              <a:rPr lang="pt-BR" sz="6600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BENDITO SALVADOR!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32</TotalTime>
  <Words>64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azul</vt:lpstr>
      <vt:lpstr>LOUVORES  SEM FIM Hino 38</vt:lpstr>
      <vt:lpstr>MIL VEZES  MIL LOUVORES RENDEMOS A JESUS, QUE DA MAIS ALTA GLÓRIA DESCEU ATÉ A CRUZ!</vt:lpstr>
      <vt:lpstr>POR SUA IMENSA GRAÇA, POR SEU INSIGNE AMOR, POR TODOS SEJA SEMPRE LOUVADO O SALVADOR</vt:lpstr>
      <vt:lpstr>MIL VEZES, SIM, MIL VEZES, SIM, LOUVORES AO SENHOR</vt:lpstr>
      <vt:lpstr>QUE NOS AMOU E NOS SALVOU, BENDITO SALVADOR!</vt:lpstr>
      <vt:lpstr>EIS AO REDOR  DO TRONO  DO REDENTOR JESUS, MILHARES DE MILHARES  EM REFULGENTE LUZ!</vt:lpstr>
      <vt:lpstr>COM REVERÊNCIA ADORAM O GRANDE SALVADOR, E AO BOM CORDEIRO RENDEM A HONRA E O LOUVOR.</vt:lpstr>
      <vt:lpstr>MIL VEZES, SIM, MIL VEZES, SIM, LOUVORES AO SENHOR</vt:lpstr>
      <vt:lpstr>QUE NOS AMOU E NOS SALVOU, BENDITO SALVADOR!</vt:lpstr>
      <vt:lpstr>OH! VINDE AGORA, TODOS, TAMBÉM  A CELEBRAR AS GLÓRIAS SEMPITERNAS DO REDENTOR SEM PAR!</vt:lpstr>
      <vt:lpstr>COM VOZES DE VITÓRIA, SEU NOME PROCLAMAI! MIL VEZES MIL LOUVORES A CRISTO TRIBUTAI!</vt:lpstr>
      <vt:lpstr>MIL VEZES, SIM, MIL VEZES, SIM, LOUVORES AO SENHOR</vt:lpstr>
      <vt:lpstr>QUE NOS AMOU E NOS SALVOU, BENDITO SALVADOR!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 VEZES MIL LOUVORES RENDEMOS A JESUS, QUE DA MAIS ALTA GLÓRIA DESCEU ATÉ A CRUZ!</dc:title>
  <dc:creator>Meu Computador</dc:creator>
  <cp:lastModifiedBy>Viveiro20</cp:lastModifiedBy>
  <cp:revision>4</cp:revision>
  <dcterms:created xsi:type="dcterms:W3CDTF">2003-11-24T00:17:12Z</dcterms:created>
  <dcterms:modified xsi:type="dcterms:W3CDTF">2016-11-06T15:53:33Z</dcterms:modified>
</cp:coreProperties>
</file>