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57" d="100"/>
          <a:sy n="57" d="100"/>
        </p:scale>
        <p:origin x="-1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9D689D7-5240-4F24-89A1-FEDBAC564D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30209E-70B4-4B42-AC9A-61236A43F5D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4381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dirty="0" smtClean="0"/>
              <a:t>LOUVAI PELA GRAÇA DIVINA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400" i="1" dirty="0" smtClean="0"/>
              <a:t>Hino 41</a:t>
            </a:r>
            <a:endParaRPr 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LOUVAI, LOUVAI CRISTO</a:t>
            </a:r>
            <a:r>
              <a:rPr lang="pt-BR" sz="6600" b="1" dirty="0" smtClean="0">
                <a:solidFill>
                  <a:schemeClr val="bg1"/>
                </a:solidFill>
              </a:rPr>
              <a:t>, O </a:t>
            </a:r>
            <a:r>
              <a:rPr lang="pt-BR" sz="6600" b="1" dirty="0">
                <a:solidFill>
                  <a:schemeClr val="bg1"/>
                </a:solidFill>
              </a:rPr>
              <a:t>BOM MESTRE DIVINO!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CANTAI, CANTAI, SEU GRANDE AMOR </a:t>
            </a:r>
            <a:r>
              <a:rPr lang="pt-BR" sz="6600" b="1" dirty="0" smtClean="0">
                <a:solidFill>
                  <a:schemeClr val="bg1"/>
                </a:solidFill>
              </a:rPr>
              <a:t>CANTAI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FIÉIS, CANTAI DE CORAÇÃO, BEM UNIDOS,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SEU PODER E GLÓRIA LOUVAI, LOUVAI!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QUAL PASTOR QUE CUIDA DO SEU REBANHO,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CRISTO, ASSIM, OS CRENTES PROTEGERÁ.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LOUVAI, LOUVAI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E </a:t>
            </a:r>
            <a:r>
              <a:rPr lang="pt-BR" sz="6600" b="1" dirty="0">
                <a:solidFill>
                  <a:schemeClr val="bg1"/>
                </a:solidFill>
              </a:rPr>
              <a:t>PROCLAMAI A GRANDEZA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	DO PERDÃO, DA GRAÇA QUE A TODOS DÁ.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042988" y="5589240"/>
            <a:ext cx="6624637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LOUVAI, LOUVAI CRISTO, O BOM MESTRE DIVINO!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POR NÓS NA CRUZ ELE SOFREU, </a:t>
            </a:r>
            <a:r>
              <a:rPr lang="pt-BR" sz="6600" b="1" dirty="0" smtClean="0">
                <a:solidFill>
                  <a:schemeClr val="bg1"/>
                </a:solidFill>
              </a:rPr>
              <a:t>MORREU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PERDÃO, </a:t>
            </a:r>
            <a:r>
              <a:rPr lang="pt-BR" sz="6600" b="1" dirty="0" smtClean="0">
                <a:solidFill>
                  <a:schemeClr val="bg1"/>
                </a:solidFill>
              </a:rPr>
              <a:t>PERDÃO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HOJE </a:t>
            </a:r>
            <a:r>
              <a:rPr lang="pt-BR" sz="6600" b="1" dirty="0">
                <a:solidFill>
                  <a:schemeClr val="bg1"/>
                </a:solidFill>
              </a:rPr>
              <a:t>AOS CONTRITOS OUTORGA</a:t>
            </a:r>
            <a:r>
              <a:rPr lang="pt-BR" sz="6600" b="1" dirty="0" smtClean="0">
                <a:solidFill>
                  <a:schemeClr val="bg1"/>
                </a:solidFill>
              </a:rPr>
              <a:t>, POIS </a:t>
            </a:r>
            <a:r>
              <a:rPr lang="pt-BR" sz="6600" b="1" dirty="0">
                <a:solidFill>
                  <a:schemeClr val="bg1"/>
                </a:solidFill>
              </a:rPr>
              <a:t>PRECIOSO SANGUE NA CRUZ VERTEU.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SIM, LOUVAI-O!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EI-LO TÃO EXALTADO,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MEDIADOR QUE NUNCA NOS FALTARÁ.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LOUVAI, LOUVAI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E </a:t>
            </a:r>
            <a:r>
              <a:rPr lang="pt-BR" sz="6600" b="1" dirty="0">
                <a:solidFill>
                  <a:schemeClr val="bg1"/>
                </a:solidFill>
              </a:rPr>
              <a:t>PROCLAMAI A GRANDEZA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	DO PERDÃO, DA GRAÇA QUE A TODOS DÁ.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LOUVAI, LOUVAI CRISTO</a:t>
            </a:r>
            <a:r>
              <a:rPr lang="pt-BR" sz="6600" b="1" dirty="0" smtClean="0">
                <a:solidFill>
                  <a:schemeClr val="bg1"/>
                </a:solidFill>
              </a:rPr>
              <a:t>, O </a:t>
            </a:r>
            <a:r>
              <a:rPr lang="pt-BR" sz="6600" b="1" dirty="0">
                <a:solidFill>
                  <a:schemeClr val="bg1"/>
                </a:solidFill>
              </a:rPr>
              <a:t>BOM MESTRE DIVINO!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CONSELHOS BONS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DÁ ELE AO </a:t>
            </a:r>
            <a:r>
              <a:rPr lang="pt-BR" sz="6600" b="1" dirty="0" smtClean="0">
                <a:solidFill>
                  <a:schemeClr val="bg1"/>
                </a:solidFill>
              </a:rPr>
              <a:t>PECADOR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ANUNCIAI AS BÊNÇÃOS MARAVILHOSAS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CONCEDIDAS POR NOSSO SALVADOR.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IDE TODOS</a:t>
            </a:r>
            <a:r>
              <a:rPr lang="pt-BR" sz="6600" b="1" dirty="0" smtClean="0">
                <a:solidFill>
                  <a:schemeClr val="bg1"/>
                </a:solidFill>
              </a:rPr>
              <a:t>, SERVOS 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DE </a:t>
            </a:r>
            <a:r>
              <a:rPr lang="pt-BR" sz="6600" b="1" dirty="0">
                <a:solidFill>
                  <a:schemeClr val="bg1"/>
                </a:solidFill>
              </a:rPr>
              <a:t>JESUS CRISTO, 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E ELE NUNCA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VOS ABANDONARÁ.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LOUVAI, LOUVAI </a:t>
            </a:r>
            <a:r>
              <a:rPr lang="pt-BR" sz="6600" b="1" dirty="0" smtClean="0">
                <a:solidFill>
                  <a:schemeClr val="bg1"/>
                </a:solidFill>
              </a:rPr>
              <a:t/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sz="6600" b="1" dirty="0" smtClean="0">
                <a:solidFill>
                  <a:schemeClr val="bg1"/>
                </a:solidFill>
              </a:rPr>
              <a:t>E </a:t>
            </a:r>
            <a:r>
              <a:rPr lang="pt-BR" sz="6600" b="1" dirty="0">
                <a:solidFill>
                  <a:schemeClr val="bg1"/>
                </a:solidFill>
              </a:rPr>
              <a:t>PROCLAMAI A GRANDEZA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	DO PERDÃO, DA GRAÇA QUE A TODOS DÁ.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16</TotalTime>
  <Words>75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azul</vt:lpstr>
      <vt:lpstr>LOUVAI PELA GRAÇA DIVINA Hino 41</vt:lpstr>
      <vt:lpstr>LOUVAI, LOUVAI CRISTO, O BOM MESTRE DIVINO! POR NÓS NA CRUZ ELE SOFREU, MORREU</vt:lpstr>
      <vt:lpstr>PERDÃO, PERDÃO HOJE AOS CONTRITOS OUTORGA, POIS PRECIOSO SANGUE NA CRUZ VERTEU.</vt:lpstr>
      <vt:lpstr>SIM, LOUVAI-O! EI-LO TÃO EXALTADO, MEDIADOR QUE NUNCA NOS FALTARÁ.</vt:lpstr>
      <vt:lpstr>LOUVAI, LOUVAI  E PROCLAMAI A GRANDEZA  DO PERDÃO, DA GRAÇA QUE A TODOS DÁ.</vt:lpstr>
      <vt:lpstr>LOUVAI, LOUVAI CRISTO, O BOM MESTRE DIVINO! CONSELHOS BONS DÁ ELE AO PECADOR</vt:lpstr>
      <vt:lpstr>ANUNCIAI AS BÊNÇÃOS MARAVILHOSAS CONCEDIDAS POR NOSSO SALVADOR.</vt:lpstr>
      <vt:lpstr>IDE TODOS, SERVOS  DE JESUS CRISTO,  E ELE NUNCA VOS ABANDONARÁ.</vt:lpstr>
      <vt:lpstr>LOUVAI, LOUVAI  E PROCLAMAI A GRANDEZA  DO PERDÃO, DA GRAÇA QUE A TODOS DÁ.</vt:lpstr>
      <vt:lpstr>LOUVAI, LOUVAI CRISTO, O BOM MESTRE DIVINO! CANTAI, CANTAI, SEU GRANDE AMOR CANTAI</vt:lpstr>
      <vt:lpstr>FIÉIS, CANTAI DE CORAÇÃO, BEM UNIDOS, SEU PODER E GLÓRIA LOUVAI, LOUVAI!</vt:lpstr>
      <vt:lpstr>QUAL PASTOR QUE CUIDA DO SEU REBANHO, CRISTO, ASSIM, OS CRENTES PROTEGERÁ.</vt:lpstr>
      <vt:lpstr>LOUVAI, LOUVAI  E PROCLAMAI A GRANDEZA  DO PERDÃO, DA GRAÇA QUE A TODOS DÁ.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LOUVAI, LOUVAI CRISTO, O BOM MESTRE DIVINO! POR NÓS NA CRUZ ELE SOFREU, MORREU;</dc:title>
  <dc:creator>Meu Computador</dc:creator>
  <cp:lastModifiedBy>Viveiro20</cp:lastModifiedBy>
  <cp:revision>6</cp:revision>
  <dcterms:created xsi:type="dcterms:W3CDTF">2003-11-24T00:29:08Z</dcterms:created>
  <dcterms:modified xsi:type="dcterms:W3CDTF">2016-11-07T02:26:35Z</dcterms:modified>
</cp:coreProperties>
</file>