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5" autoAdjust="0"/>
    <p:restoredTop sz="94589" autoAdjust="0"/>
  </p:normalViewPr>
  <p:slideViewPr>
    <p:cSldViewPr>
      <p:cViewPr varScale="1">
        <p:scale>
          <a:sx n="51" d="100"/>
          <a:sy n="51" d="100"/>
        </p:scale>
        <p:origin x="10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6A1F16-50D3-4189-9840-414C8A0CFF20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40FA5B-669E-4A54-AA3F-6D143C50807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17DD1-D9E8-4E00-86A3-23831245E8E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lang="pt-BR" altLang="pt-BR" sz="66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anose="02000503000000020003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anose="02000503000000020003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anose="02000503000000020003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anose="02000503000000020003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3" y="2420938"/>
            <a:ext cx="9109075" cy="30241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8900" dirty="0"/>
              <a:t>A DEUS DEMOS GLÓRIA</a:t>
            </a:r>
            <a:r>
              <a:rPr sz="5000" dirty="0"/>
              <a:t/>
            </a:r>
            <a:br>
              <a:rPr sz="5000" dirty="0"/>
            </a:br>
            <a:r>
              <a:rPr sz="4900" i="1" dirty="0"/>
              <a:t>Hino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862064"/>
            <a:ext cx="8624888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TAL PROVA DE AMOR NOS PERSUADE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A </a:t>
            </a:r>
            <a:r>
              <a:rPr dirty="0" smtClean="0"/>
              <a:t>CONFIAR NOS </a:t>
            </a:r>
            <a:r>
              <a:rPr dirty="0"/>
              <a:t>MERECIMENTOS</a:t>
            </a:r>
            <a:br>
              <a:rPr dirty="0"/>
            </a:br>
            <a:r>
              <a:rPr dirty="0"/>
              <a:t>DO FILHO DE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E QUEM, A JESUS,</a:t>
            </a:r>
            <a:br>
              <a:rPr dirty="0"/>
            </a:br>
            <a:r>
              <a:rPr dirty="0"/>
              <a:t>PELA FÉ SE ENTREGAR,</a:t>
            </a:r>
            <a:br>
              <a:rPr dirty="0"/>
            </a:br>
            <a:r>
              <a:rPr dirty="0"/>
              <a:t>VAI VÊ-LO NA GLÓRIA ETERNA DOS CÉUS.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EXULTAI! EXULTAI! VINDE TODOS LOUVAR</a:t>
            </a:r>
            <a:br>
              <a:rPr dirty="0"/>
            </a:br>
            <a:r>
              <a:rPr dirty="0"/>
              <a:t>A JESUS, SALVADOR,</a:t>
            </a:r>
            <a:br>
              <a:rPr dirty="0"/>
            </a:br>
            <a:r>
              <a:rPr dirty="0"/>
              <a:t>A JESUS, REDENTOR!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8032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A DEUS DEMOS GLÓRIA, </a:t>
            </a:r>
            <a:br>
              <a:rPr dirty="0"/>
            </a:br>
            <a:r>
              <a:rPr dirty="0"/>
              <a:t>PORQUANTO DO CÉU</a:t>
            </a:r>
            <a:br>
              <a:rPr dirty="0"/>
            </a:br>
            <a:r>
              <a:rPr dirty="0"/>
              <a:t>SEU FILHO BENDITO</a:t>
            </a:r>
            <a:br>
              <a:rPr dirty="0"/>
            </a:br>
            <a:r>
              <a:rPr dirty="0"/>
              <a:t>POR NÓS TODOS DEU!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971575" y="6597352"/>
            <a:ext cx="7200850" cy="596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09075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sz="6000" dirty="0"/>
              <a:t>A DEUS DEMOS GLÓRIA, POR SEU GRANDE AMOR,</a:t>
            </a:r>
            <a:br>
              <a:rPr sz="6000" dirty="0"/>
            </a:br>
            <a:r>
              <a:rPr sz="6000" dirty="0"/>
              <a:t>O FILHO BENDITO POR NÓS TODOS DEU,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E GRAÇA CONCEDE AO MAIS VIL PECADOR,</a:t>
            </a:r>
            <a:br>
              <a:rPr dirty="0"/>
            </a:br>
            <a:r>
              <a:rPr dirty="0"/>
              <a:t>ABRINDO-LHE A PORTA DE ENTRADA NO CÉU.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3" y="3006080"/>
            <a:ext cx="9113837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EXULTAI! EXULTAI! VINDE TODOS LOUVAR</a:t>
            </a:r>
            <a:br>
              <a:rPr dirty="0"/>
            </a:br>
            <a:r>
              <a:rPr dirty="0"/>
              <a:t>A JESUS, SALVADOR,</a:t>
            </a:r>
            <a:br>
              <a:rPr dirty="0"/>
            </a:br>
            <a:r>
              <a:rPr dirty="0"/>
              <a:t>A JESUS, REDENTOR!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1785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sz="6000" dirty="0"/>
              <a:t>A DEUS DEMOS GLÓRIA </a:t>
            </a:r>
            <a:br>
              <a:rPr sz="6000" dirty="0"/>
            </a:br>
            <a:r>
              <a:rPr sz="6000" dirty="0"/>
              <a:t>PORQUANTO DO CÉU</a:t>
            </a:r>
            <a:br>
              <a:rPr sz="6000" dirty="0"/>
            </a:br>
            <a:r>
              <a:rPr sz="6000" dirty="0"/>
              <a:t>SEU FILHO BENDITO</a:t>
            </a:r>
            <a:br>
              <a:rPr sz="6000" dirty="0"/>
            </a:br>
            <a:r>
              <a:rPr sz="6000" dirty="0"/>
              <a:t>POR NÓS TODOS DEU!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2862064"/>
            <a:ext cx="8893175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OH, GRAÇA REAL!</a:t>
            </a:r>
            <a:br>
              <a:rPr dirty="0"/>
            </a:br>
            <a:r>
              <a:rPr dirty="0"/>
              <a:t>FOI ASSIM QUE JESUS,</a:t>
            </a:r>
            <a:br>
              <a:rPr dirty="0"/>
            </a:br>
            <a:r>
              <a:rPr dirty="0"/>
              <a:t>MORRENDO, SEU SANGUE POR NÓS DERRAMOU.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363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HERANÇA NOS CÉUS,</a:t>
            </a:r>
            <a:br>
              <a:rPr dirty="0"/>
            </a:br>
            <a:r>
              <a:rPr dirty="0"/>
              <a:t>COM OS SANTOS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EM </a:t>
            </a:r>
            <a:r>
              <a:rPr dirty="0"/>
              <a:t>LUZ,</a:t>
            </a:r>
            <a:br>
              <a:rPr dirty="0"/>
            </a:br>
            <a:r>
              <a:rPr dirty="0"/>
              <a:t>LEGOU-NOS AQUELE</a:t>
            </a:r>
            <a:br>
              <a:rPr dirty="0"/>
            </a:br>
            <a:r>
              <a:rPr dirty="0"/>
              <a:t>QUE O PREÇO PAGOU.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EXULTAI</a:t>
            </a:r>
            <a:r>
              <a:rPr dirty="0" smtClean="0"/>
              <a:t>!  </a:t>
            </a:r>
            <a:r>
              <a:rPr dirty="0"/>
              <a:t>EXULTAI! VINDE TODOS LOUVAR</a:t>
            </a:r>
            <a:br>
              <a:rPr dirty="0"/>
            </a:br>
            <a:r>
              <a:rPr dirty="0"/>
              <a:t>A JESUS, SALVADOR,</a:t>
            </a:r>
            <a:br>
              <a:rPr dirty="0"/>
            </a:br>
            <a:r>
              <a:rPr dirty="0"/>
              <a:t>A JESUS, REDENTOR!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5295"/>
            <a:ext cx="9144000" cy="1143000"/>
          </a:xfrm>
        </p:spPr>
        <p:txBody>
          <a:bodyPr rtlCol="0">
            <a:noAutofit/>
          </a:bodyPr>
          <a:lstStyle/>
          <a:p>
            <a:pPr fontAlgn="auto">
              <a:lnSpc>
                <a:spcPts val="7000"/>
              </a:lnSpc>
              <a:spcAft>
                <a:spcPts val="0"/>
              </a:spcAft>
              <a:defRPr/>
            </a:pPr>
            <a:r>
              <a:rPr dirty="0"/>
              <a:t>A DEUS DEMOS GLÓRIA, </a:t>
            </a:r>
            <a:r>
              <a:rPr dirty="0" smtClean="0"/>
              <a:t>PORQUANTO </a:t>
            </a:r>
            <a:r>
              <a:rPr dirty="0"/>
              <a:t>DO CÉU</a:t>
            </a:r>
            <a:br>
              <a:rPr dirty="0"/>
            </a:br>
            <a:r>
              <a:rPr dirty="0"/>
              <a:t>SEU FILHO BENDITO</a:t>
            </a:r>
            <a:br>
              <a:rPr dirty="0"/>
            </a:br>
            <a:r>
              <a:rPr dirty="0"/>
              <a:t>POR NÓS TODOS DEU!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2</TotalTime>
  <Words>81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Aller Display</vt:lpstr>
      <vt:lpstr>Arial</vt:lpstr>
      <vt:lpstr>Calibri</vt:lpstr>
      <vt:lpstr>IPM agua</vt:lpstr>
      <vt:lpstr>A DEUS DEMOS GLÓRIA Hino 42</vt:lpstr>
      <vt:lpstr>A DEUS DEMOS GLÓRIA, POR SEU GRANDE AMOR, O FILHO BENDITO POR NÓS TODOS DEU,</vt:lpstr>
      <vt:lpstr>E GRAÇA CONCEDE AO MAIS VIL PECADOR, ABRINDO-LHE A PORTA DE ENTRADA NO CÉU.</vt:lpstr>
      <vt:lpstr>EXULTAI! EXULTAI! VINDE TODOS LOUVAR A JESUS, SALVADOR, A JESUS, REDENTOR!</vt:lpstr>
      <vt:lpstr>A DEUS DEMOS GLÓRIA  PORQUANTO DO CÉU SEU FILHO BENDITO POR NÓS TODOS DEU!</vt:lpstr>
      <vt:lpstr>OH, GRAÇA REAL! FOI ASSIM QUE JESUS, MORRENDO, SEU SANGUE POR NÓS DERRAMOU.</vt:lpstr>
      <vt:lpstr>HERANÇA NOS CÉUS, COM OS SANTOS  EM LUZ, LEGOU-NOS AQUELE QUE O PREÇO PAGOU.</vt:lpstr>
      <vt:lpstr>EXULTAI!  EXULTAI! VINDE TODOS LOUVAR A JESUS, SALVADOR, A JESUS, REDENTOR!</vt:lpstr>
      <vt:lpstr>A DEUS DEMOS GLÓRIA, PORQUANTO DO CÉU SEU FILHO BENDITO POR NÓS TODOS DEU!</vt:lpstr>
      <vt:lpstr>TAL PROVA DE AMOR NOS PERSUADE  A CONFIAR NOS MERECIMENTOS DO FILHO DE DEUS!</vt:lpstr>
      <vt:lpstr>E QUEM, A JESUS, PELA FÉ SE ENTREGAR, VAI VÊ-LO NA GLÓRIA ETERNA DOS CÉUS.</vt:lpstr>
      <vt:lpstr>EXULTAI! EXULTAI! VINDE TODOS LOUVAR A JESUS, SALVADOR, A JESUS, REDENTOR!</vt:lpstr>
      <vt:lpstr>A DEUS DEMOS GLÓRIA,  PORQUANTO DO CÉU SEU FILHO BENDITO POR NÓS TODOS DEU!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DEUS DEMOS GLÓRIA, POR SEU GRANDE AMOR, O FILHO BENDITO POR NÓS TODOS DEU,</dc:title>
  <dc:creator>Meu Computador</dc:creator>
  <cp:lastModifiedBy>SPA Alvorada</cp:lastModifiedBy>
  <cp:revision>20</cp:revision>
  <dcterms:created xsi:type="dcterms:W3CDTF">2003-09-14T13:03:00Z</dcterms:created>
  <dcterms:modified xsi:type="dcterms:W3CDTF">2018-04-06T17:55:57Z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