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67" r:id="rId6"/>
    <p:sldId id="259" r:id="rId7"/>
    <p:sldId id="268" r:id="rId8"/>
    <p:sldId id="260" r:id="rId9"/>
    <p:sldId id="269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 showGuides="1">
      <p:cViewPr varScale="1">
        <p:scale>
          <a:sx n="73" d="100"/>
          <a:sy n="73" d="100"/>
        </p:scale>
        <p:origin x="-96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1079CE8-EBC8-46DC-9B3F-AEF3AF21420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1E0FE7-C8A5-4EC3-9A01-3AAEAD8BE6E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137A16-446D-4D3B-BA0D-5D81317D5AF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1407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36612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>
                <a:solidFill>
                  <a:schemeClr val="bg1"/>
                </a:solidFill>
              </a:rPr>
              <a:t>LOUVOR E GLÓRIA</a:t>
            </a:r>
            <a:br>
              <a:rPr lang="pt-BR" altLang="pt-BR" sz="8000" b="1" dirty="0" smtClean="0">
                <a:solidFill>
                  <a:schemeClr val="bg1"/>
                </a:solidFill>
              </a:rPr>
            </a:br>
            <a:r>
              <a:rPr lang="pt-BR" altLang="pt-BR" sz="4400" i="1" dirty="0" smtClean="0"/>
              <a:t>Hino 47</a:t>
            </a:r>
            <a:endParaRPr lang="pt-BR" altLang="pt-BR" sz="44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LOUVAMOS - TE,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Ó </a:t>
            </a:r>
            <a:r>
              <a:rPr lang="pt-BR" altLang="pt-BR" sz="6600" b="1" dirty="0">
                <a:solidFill>
                  <a:schemeClr val="bg1"/>
                </a:solidFill>
              </a:rPr>
              <a:t>DEUS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, PELO </a:t>
            </a:r>
            <a:r>
              <a:rPr lang="pt-BR" altLang="pt-BR" sz="6600" b="1" dirty="0">
                <a:solidFill>
                  <a:schemeClr val="bg1"/>
                </a:solidFill>
              </a:rPr>
              <a:t>DOM DE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JESUS, QUE </a:t>
            </a:r>
            <a:r>
              <a:rPr lang="pt-BR" altLang="pt-BR" sz="6600" b="1" dirty="0">
                <a:solidFill>
                  <a:schemeClr val="bg1"/>
                </a:solidFill>
              </a:rPr>
              <a:t>POR NÓS PECADORES,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MORREU </a:t>
            </a:r>
            <a:r>
              <a:rPr lang="pt-BR" altLang="pt-BR" sz="6600" b="1" dirty="0">
                <a:solidFill>
                  <a:schemeClr val="bg1"/>
                </a:solidFill>
              </a:rPr>
              <a:t>SOBRE A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CRUZ 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4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092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ALELUIA! TODA A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GLÓRIA, TE 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RENDEMOS</a:t>
            </a:r>
            <a:r>
              <a:rPr lang="pt-BR" altLang="pt-BR" sz="6600" b="1" dirty="0">
                <a:solidFill>
                  <a:schemeClr val="bg1"/>
                </a:solidFill>
              </a:rPr>
              <a:t>, SENHOR!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ALELUIA! TUA GRAÇA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IMPLORAMOS. AMÉM.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LOUVAMOS - TE,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Ó </a:t>
            </a:r>
            <a:r>
              <a:rPr lang="pt-BR" altLang="pt-BR" sz="6600" b="1" dirty="0">
                <a:solidFill>
                  <a:schemeClr val="bg1"/>
                </a:solidFill>
              </a:rPr>
              <a:t>DEUS,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 POIS </a:t>
            </a:r>
            <a:r>
              <a:rPr lang="pt-BR" altLang="pt-BR" sz="6600" b="1" dirty="0">
                <a:solidFill>
                  <a:schemeClr val="bg1"/>
                </a:solidFill>
              </a:rPr>
              <a:t>NOS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MANDAS </a:t>
            </a:r>
            <a:r>
              <a:rPr lang="pt-BR" altLang="pt-BR" sz="6600" b="1" dirty="0">
                <a:solidFill>
                  <a:schemeClr val="bg1"/>
                </a:solidFill>
              </a:rPr>
              <a:t>A LUZ.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QUE, BRILHANDO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NAS </a:t>
            </a:r>
            <a:r>
              <a:rPr lang="pt-BR" altLang="pt-BR" sz="6600" b="1" dirty="0">
                <a:solidFill>
                  <a:schemeClr val="bg1"/>
                </a:solidFill>
              </a:rPr>
              <a:t>TREVAS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, </a:t>
            </a:r>
            <a:r>
              <a:rPr lang="pt-BR" altLang="pt-BR" sz="6600" b="1" dirty="0">
                <a:solidFill>
                  <a:schemeClr val="bg1"/>
                </a:solidFill>
              </a:rPr>
              <a:t/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 CRISTO CONDUZ.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092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ALELUIA! TODA A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GLÓRIA, TE 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RENDEMOS</a:t>
            </a:r>
            <a:r>
              <a:rPr lang="pt-BR" altLang="pt-BR" sz="6600" b="1" dirty="0">
                <a:solidFill>
                  <a:schemeClr val="bg1"/>
                </a:solidFill>
              </a:rPr>
              <a:t>, SENHOR!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ALELUIA! TUA GRAÇA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IMPLORAMOS. AMÉM. </a:t>
            </a:r>
          </a:p>
        </p:txBody>
      </p:sp>
    </p:spTree>
    <p:extLst>
      <p:ext uri="{BB962C8B-B14F-4D97-AF65-F5344CB8AC3E}">
        <p14:creationId xmlns:p14="http://schemas.microsoft.com/office/powerpoint/2010/main" val="223918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LOUVAMOS - TE,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Ó </a:t>
            </a:r>
            <a:r>
              <a:rPr lang="pt-BR" altLang="pt-BR" sz="6600" b="1" dirty="0">
                <a:solidFill>
                  <a:schemeClr val="bg1"/>
                </a:solidFill>
              </a:rPr>
              <a:t>DEUS,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POR </a:t>
            </a:r>
            <a:r>
              <a:rPr lang="pt-BR" altLang="pt-BR" sz="6600" b="1" dirty="0">
                <a:solidFill>
                  <a:schemeClr val="bg1"/>
                </a:solidFill>
              </a:rPr>
              <a:t>TEU FILHO, JESUS,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QUE FOI MORTO, MAS VIVE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NO </a:t>
            </a:r>
            <a:r>
              <a:rPr lang="pt-BR" altLang="pt-BR" sz="6600" b="1" dirty="0">
                <a:solidFill>
                  <a:schemeClr val="bg1"/>
                </a:solidFill>
              </a:rPr>
              <a:t>REINO DA LUZ.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092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ALELUIA! TODA A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GLÓRIA, TE 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RENDEMOS</a:t>
            </a:r>
            <a:r>
              <a:rPr lang="pt-BR" altLang="pt-BR" sz="6600" b="1" dirty="0">
                <a:solidFill>
                  <a:schemeClr val="bg1"/>
                </a:solidFill>
              </a:rPr>
              <a:t>, SENHOR!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ALELUIA! TUA GRAÇA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IMPLORAMOS. AMÉM. </a:t>
            </a:r>
          </a:p>
        </p:txBody>
      </p:sp>
    </p:spTree>
    <p:extLst>
      <p:ext uri="{BB962C8B-B14F-4D97-AF65-F5344CB8AC3E}">
        <p14:creationId xmlns:p14="http://schemas.microsoft.com/office/powerpoint/2010/main" val="223918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3488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LOUVAMOS - TE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,  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Ó </a:t>
            </a:r>
            <a:r>
              <a:rPr lang="pt-BR" altLang="pt-BR" sz="6600" b="1" dirty="0">
                <a:solidFill>
                  <a:schemeClr val="bg1"/>
                </a:solidFill>
              </a:rPr>
              <a:t>DEUS,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E </a:t>
            </a:r>
            <a:r>
              <a:rPr lang="pt-BR" altLang="pt-BR" sz="6600" b="1" dirty="0">
                <a:solidFill>
                  <a:schemeClr val="bg1"/>
                </a:solidFill>
              </a:rPr>
              <a:t>ROGAMOS, SENHOR: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DÁ </a:t>
            </a:r>
            <a:r>
              <a:rPr lang="pt-BR" altLang="pt-BR" sz="6600" b="1" dirty="0">
                <a:solidFill>
                  <a:schemeClr val="bg1"/>
                </a:solidFill>
              </a:rPr>
              <a:t>- NOS SEMPRE SENTIR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TEU PODER, TEU AMOR.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ALELUIA! TODA A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GLÓRIA, TE </a:t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RENDEMOS</a:t>
            </a:r>
            <a:r>
              <a:rPr lang="pt-BR" altLang="pt-BR" sz="6600" b="1" dirty="0">
                <a:solidFill>
                  <a:schemeClr val="bg1"/>
                </a:solidFill>
              </a:rPr>
              <a:t>, SENHOR!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ALELUIA! TUA GRAÇA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IMPLORAMOS. AMÉM. </a:t>
            </a: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1331590" y="5301208"/>
            <a:ext cx="6408762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183195"/>
      </p:ext>
    </p:extLst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12</TotalTime>
  <Words>47</Words>
  <Application>Microsoft Office PowerPoint</Application>
  <PresentationFormat>Apresentação na tela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IPM agua</vt:lpstr>
      <vt:lpstr>LOUVOR E GLÓRIA Hino 47</vt:lpstr>
      <vt:lpstr>LOUVAMOS - TE,  Ó DEUS, PELO DOM DE JESUS, QUE POR NÓS PECADORES, MORREU SOBRE A CRUZ </vt:lpstr>
      <vt:lpstr>ALELUIA! TODA A GLÓRIA, TE  RENDEMOS, SENHOR! ALELUIA! TUA GRAÇA IMPLORAMOS. AMÉM. </vt:lpstr>
      <vt:lpstr>LOUVAMOS - TE,  Ó DEUS,  POIS NOS MANDAS A LUZ. QUE, BRILHANDO  NAS TREVAS,  A CRISTO CONDUZ. </vt:lpstr>
      <vt:lpstr>ALELUIA! TODA A GLÓRIA, TE  RENDEMOS, SENHOR! ALELUIA! TUA GRAÇA IMPLORAMOS. AMÉM. </vt:lpstr>
      <vt:lpstr>LOUVAMOS - TE,  Ó DEUS, POR TEU FILHO, JESUS,  QUE FOI MORTO, MAS VIVE NO REINO DA LUZ. </vt:lpstr>
      <vt:lpstr>ALELUIA! TODA A GLÓRIA, TE  RENDEMOS, SENHOR! ALELUIA! TUA GRAÇA IMPLORAMOS. AMÉM. </vt:lpstr>
      <vt:lpstr>LOUVAMOS - TE,   Ó DEUS, E ROGAMOS, SENHOR: DÁ - NOS SEMPRE SENTIR TEU PODER, TEU AMOR. </vt:lpstr>
      <vt:lpstr>ALELUIA! TODA A GLÓRIA, TE  RENDEMOS, SENHOR! ALELUIA! TUA GRAÇA IMPLORAMOS. AMÉM.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LOUVAMOS - TE, Ó DEUS, PELO DOM DE JESUS QUE, POR NÓS PECADORES,  MORREU SOBRE A CRUZ.</dc:title>
  <dc:creator>Meu Computador</dc:creator>
  <cp:lastModifiedBy>Narrubia</cp:lastModifiedBy>
  <cp:revision>3</cp:revision>
  <dcterms:created xsi:type="dcterms:W3CDTF">2003-11-24T00:35:54Z</dcterms:created>
  <dcterms:modified xsi:type="dcterms:W3CDTF">2016-11-14T19:04:29Z</dcterms:modified>
</cp:coreProperties>
</file>