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8" r:id="rId4"/>
    <p:sldId id="257" r:id="rId5"/>
    <p:sldId id="269" r:id="rId6"/>
    <p:sldId id="271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61" autoAdjust="0"/>
  </p:normalViewPr>
  <p:slideViewPr>
    <p:cSldViewPr showGuides="1">
      <p:cViewPr varScale="1">
        <p:scale>
          <a:sx n="73" d="100"/>
          <a:sy n="73" d="100"/>
        </p:scale>
        <p:origin x="-96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D52910E-93EF-41FE-BC2D-4EDE4CE71A2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0D77964-324A-4328-A89A-03E70199D89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1FAA5A-A479-41D7-B3CB-8E630286382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45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10136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8000" b="1" dirty="0" smtClean="0"/>
              <a:t>AMOR E GRATIDÃO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4400" i="1" dirty="0" smtClean="0"/>
              <a:t>Hino 48</a:t>
            </a:r>
            <a:endParaRPr lang="pt-BR" altLang="pt-BR" sz="44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62263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JESUS, QUÃO INFINITO</a:t>
            </a:r>
            <a:br>
              <a:rPr lang="pt-BR" altLang="pt-BR" sz="6600" b="1" dirty="0"/>
            </a:br>
            <a:r>
              <a:rPr lang="pt-BR" altLang="pt-BR" sz="6600" b="1" dirty="0"/>
              <a:t>É TEU DIVINO AMOR!</a:t>
            </a:r>
            <a:br>
              <a:rPr lang="pt-BR" altLang="pt-BR" sz="6600" b="1" dirty="0"/>
            </a:br>
            <a:r>
              <a:rPr lang="pt-BR" altLang="pt-BR" sz="6600" b="1" dirty="0"/>
              <a:t>ALÉM DO NOSSO ALCANCE, PROFUNDO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É </a:t>
            </a:r>
            <a:r>
              <a:rPr lang="pt-BR" altLang="pt-BR" sz="6600" b="1" dirty="0"/>
              <a:t>SEU VALOR!</a:t>
            </a:r>
          </a:p>
        </p:txBody>
      </p:sp>
    </p:spTree>
    <p:extLst>
      <p:ext uri="{BB962C8B-B14F-4D97-AF65-F5344CB8AC3E}">
        <p14:creationId xmlns:p14="http://schemas.microsoft.com/office/powerpoint/2010/main" val="44716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OS CÉUS POR NÓS DEIXASTE, VIESTE, AQUI, MORRER</a:t>
            </a:r>
            <a:r>
              <a:rPr lang="pt-BR" altLang="pt-BR" sz="6600" b="1" dirty="0" smtClean="0"/>
              <a:t>, A </a:t>
            </a:r>
            <a:r>
              <a:rPr lang="pt-BR" altLang="pt-BR" sz="6600" b="1" dirty="0"/>
              <a:t>FIM DE QUE POSSAMOS</a:t>
            </a:r>
            <a:br>
              <a:rPr lang="pt-BR" altLang="pt-BR" sz="6600" b="1" dirty="0"/>
            </a:br>
            <a:r>
              <a:rPr lang="pt-BR" altLang="pt-BR" sz="6600" b="1" dirty="0"/>
              <a:t>CONTIGO, ALÉM VIVER.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56490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POR ISSO, ALEGREMENTE,</a:t>
            </a:r>
            <a:br>
              <a:rPr lang="pt-BR" altLang="pt-BR" sz="6600" b="1" dirty="0"/>
            </a:br>
            <a:r>
              <a:rPr lang="pt-BR" altLang="pt-BR" sz="6600" b="1" dirty="0"/>
              <a:t>BUSCAMOS SEMPRE A TI</a:t>
            </a:r>
            <a:r>
              <a:rPr lang="pt-BR" altLang="pt-BR" sz="6600" b="1" dirty="0" smtClean="0"/>
              <a:t>, VISANDO </a:t>
            </a:r>
            <a:r>
              <a:rPr lang="pt-BR" altLang="pt-BR" sz="6600" b="1" dirty="0"/>
              <a:t>OBEDECER-TE</a:t>
            </a:r>
            <a:br>
              <a:rPr lang="pt-BR" altLang="pt-BR" sz="6600" b="1" dirty="0"/>
            </a:br>
            <a:r>
              <a:rPr lang="pt-BR" altLang="pt-BR" sz="6600" b="1" dirty="0"/>
              <a:t>NA VIDA BREVE AQUI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6612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EMBORA DESPREZADOS,</a:t>
            </a:r>
            <a:br>
              <a:rPr lang="pt-BR" altLang="pt-BR" sz="6600" b="1" dirty="0"/>
            </a:br>
            <a:r>
              <a:rPr lang="pt-BR" altLang="pt-BR" sz="6600" b="1" dirty="0"/>
              <a:t>COM AFLIÇÕES E DOR,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É </a:t>
            </a:r>
            <a:r>
              <a:rPr lang="pt-BR" altLang="pt-BR" sz="6600" b="1" dirty="0"/>
              <a:t>SUAVE E BOM SERVIR-TE</a:t>
            </a:r>
            <a:br>
              <a:rPr lang="pt-BR" altLang="pt-BR" sz="6600" b="1" dirty="0"/>
            </a:br>
            <a:r>
              <a:rPr lang="pt-BR" altLang="pt-BR" sz="6600" b="1" dirty="0"/>
              <a:t>BENDITO SALVADOR!</a:t>
            </a:r>
            <a:br>
              <a:rPr lang="pt-BR" altLang="pt-BR" sz="6600" b="1" dirty="0"/>
            </a:br>
            <a:r>
              <a:rPr lang="pt-BR" altLang="pt-BR" sz="6600" b="1" dirty="0"/>
              <a:t>AMÉM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301208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98038"/>
      </p:ext>
    </p:extLst>
  </p:cSld>
  <p:clrMapOvr>
    <a:masterClrMapping/>
  </p:clrMapOvr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12</TotalTime>
  <Words>37</Words>
  <Application>Microsoft Office PowerPoint</Application>
  <PresentationFormat>Apresentação na tela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IPM agua</vt:lpstr>
      <vt:lpstr>AMOR E GRATIDÃO Hino 48</vt:lpstr>
      <vt:lpstr>JESUS, QUÃO INFINITO É TEU DIVINO AMOR! ALÉM DO NOSSO ALCANCE, PROFUNDO  É SEU VALOR!</vt:lpstr>
      <vt:lpstr>OS CÉUS POR NÓS DEIXASTE, VIESTE, AQUI, MORRER, A FIM DE QUE POSSAMOS CONTIGO, ALÉM VIVER.</vt:lpstr>
      <vt:lpstr>POR ISSO, ALEGREMENTE, BUSCAMOS SEMPRE A TI, VISANDO OBEDECER-TE NA VIDA BREVE AQUI</vt:lpstr>
      <vt:lpstr>EMBORA DESPREZADOS, COM AFLIÇÕES E DOR, </vt:lpstr>
      <vt:lpstr>É SUAVE E BOM SERVIR-TE BENDITO SALVADOR! AMÉM</vt:lpstr>
    </vt:vector>
  </TitlesOfParts>
  <Company>Igreja Presbiteriana de Cuiabá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JESUS, QUÃO INFINITO</dc:title>
  <dc:creator>Igreja Presbiteriana de Cuiabá</dc:creator>
  <cp:lastModifiedBy>Narrubia</cp:lastModifiedBy>
  <cp:revision>4</cp:revision>
  <dcterms:created xsi:type="dcterms:W3CDTF">2004-08-03T20:15:40Z</dcterms:created>
  <dcterms:modified xsi:type="dcterms:W3CDTF">2016-11-14T19:13:34Z</dcterms:modified>
</cp:coreProperties>
</file>