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70" r:id="rId6"/>
    <p:sldId id="259" r:id="rId7"/>
    <p:sldId id="260" r:id="rId8"/>
    <p:sldId id="265" r:id="rId9"/>
    <p:sldId id="261" r:id="rId10"/>
    <p:sldId id="262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61" autoAdjust="0"/>
  </p:normalViewPr>
  <p:slideViewPr>
    <p:cSldViewPr showGuides="1">
      <p:cViewPr varScale="1">
        <p:scale>
          <a:sx n="73" d="100"/>
          <a:sy n="73" d="100"/>
        </p:scale>
        <p:origin x="-9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FF2AB49-B4C8-476D-A4B0-7D0A8809717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E3A9C3-BFFD-4911-9165-9F19EC5B11E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F43C61-AAC8-4812-B523-76D9211C95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8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LOUVOR E GLÓRIA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dirty="0" smtClean="0"/>
              <a:t>Hino 47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EM SEU GOVERNO DEMONSTRA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CUIDADO E AMOR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IGUAL;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SEMPRE NOS AMA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PROTEGE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COM SEU PODER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ETERNAL.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É DOS FORTES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VITÓRIA,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NEM DOS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QUE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CORREM </a:t>
            </a:r>
            <a:r>
              <a:rPr lang="pt-BR" altLang="pt-BR" sz="6600" b="1" dirty="0">
                <a:solidFill>
                  <a:schemeClr val="bg1"/>
                </a:solidFill>
              </a:rPr>
              <a:t>MELHOR.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DOS FIÉIS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SINCEROS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SEGUEM JUNTO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AO SENHOR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SEMPRE VENCENDO,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MUI VITORIOSO,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CRISTO JESUS,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SENHOR 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REIS E VASSALOS,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SERVOS E CHEFES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QUEREM TAMBÉM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SEU FAVOR.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SENHOR DESEJO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TE IMPLORO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ME PERMITAS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LUTAR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SEMPRE AO TEU LADO, INVENCÍVEL,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MEUS DIAS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FINDAR </a:t>
            </a:r>
            <a:r>
              <a:rPr lang="pt-BR" altLang="pt-BR" sz="6600" b="1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NÃO É DOS FORTES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VITÓRIA,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NEM DOS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QUE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CORREM MELHOR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MAS DOS FIÉIS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SINCEROS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SEGUEM JUNTO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AO SENHOR !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619250" y="5301208"/>
            <a:ext cx="59055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SEMPRE VENCENDO,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MUI VITORIOSO,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CRISTO JESUS,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SENHOR !</a:t>
            </a:r>
          </a:p>
        </p:txBody>
      </p:sp>
    </p:spTree>
    <p:extLst>
      <p:ext uri="{BB962C8B-B14F-4D97-AF65-F5344CB8AC3E}">
        <p14:creationId xmlns:p14="http://schemas.microsoft.com/office/powerpoint/2010/main" val="40152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É SOBERANO,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CHEFE BENDITO,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EM TUDO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ELE É VENCEDOR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EI-LO SUPREMO,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GUIANDO,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COM SEU IMENSO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PODER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TODOS AVANTE,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POIS, CRENTES,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TODOS LUTAR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VENCER.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rgbClr val="FF0000"/>
                </a:solidFill>
              </a:rPr>
              <a:t>NÃO É DOS FORTES</a:t>
            </a:r>
            <a:br>
              <a:rPr lang="pt-BR" altLang="pt-BR" sz="6600" b="1" dirty="0">
                <a:solidFill>
                  <a:srgbClr val="FF0000"/>
                </a:solidFill>
              </a:rPr>
            </a:br>
            <a:r>
              <a:rPr lang="pt-BR" altLang="pt-BR" sz="6600" b="1" dirty="0">
                <a:solidFill>
                  <a:srgbClr val="FF0000"/>
                </a:solidFill>
              </a:rPr>
              <a:t>A VITÓRIA, </a:t>
            </a:r>
            <a:br>
              <a:rPr lang="pt-BR" altLang="pt-BR" sz="6600" b="1" dirty="0">
                <a:solidFill>
                  <a:srgbClr val="FF0000"/>
                </a:solidFill>
              </a:rPr>
            </a:br>
            <a:r>
              <a:rPr lang="pt-BR" altLang="pt-BR" sz="6600" b="1" dirty="0">
                <a:solidFill>
                  <a:srgbClr val="FF0000"/>
                </a:solidFill>
              </a:rPr>
              <a:t>NEM DOS </a:t>
            </a:r>
            <a:r>
              <a:rPr lang="pt-BR" altLang="pt-BR" sz="6600" b="1" dirty="0" smtClean="0">
                <a:solidFill>
                  <a:srgbClr val="FF0000"/>
                </a:solidFill>
              </a:rPr>
              <a:t>QUE </a:t>
            </a:r>
            <a:br>
              <a:rPr lang="pt-BR" altLang="pt-BR" sz="6600" b="1" dirty="0" smtClean="0">
                <a:solidFill>
                  <a:srgbClr val="FF0000"/>
                </a:solidFill>
              </a:rPr>
            </a:br>
            <a:r>
              <a:rPr lang="pt-BR" altLang="pt-BR" sz="6600" b="1" dirty="0" smtClean="0">
                <a:solidFill>
                  <a:srgbClr val="FF0000"/>
                </a:solidFill>
              </a:rPr>
              <a:t>CORREM </a:t>
            </a:r>
            <a:r>
              <a:rPr lang="pt-BR" altLang="pt-BR" sz="6600" b="1" dirty="0">
                <a:solidFill>
                  <a:srgbClr val="FF0000"/>
                </a:solidFill>
              </a:rPr>
              <a:t>MELHOR.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rgbClr val="FF0000"/>
                </a:solidFill>
              </a:rPr>
              <a:t>MAS DOS FIÉIS</a:t>
            </a:r>
            <a:br>
              <a:rPr lang="pt-BR" altLang="pt-BR" sz="6600" b="1" dirty="0">
                <a:solidFill>
                  <a:srgbClr val="FF0000"/>
                </a:solidFill>
              </a:rPr>
            </a:br>
            <a:r>
              <a:rPr lang="pt-BR" altLang="pt-BR" sz="6600" b="1" dirty="0">
                <a:solidFill>
                  <a:srgbClr val="FF0000"/>
                </a:solidFill>
              </a:rPr>
              <a:t>E SINCEROS</a:t>
            </a:r>
            <a:br>
              <a:rPr lang="pt-BR" altLang="pt-BR" sz="6600" b="1" dirty="0">
                <a:solidFill>
                  <a:srgbClr val="FF0000"/>
                </a:solidFill>
              </a:rPr>
            </a:br>
            <a:r>
              <a:rPr lang="pt-BR" altLang="pt-BR" sz="6600" b="1" dirty="0">
                <a:solidFill>
                  <a:srgbClr val="FF0000"/>
                </a:solidFill>
              </a:rPr>
              <a:t>QUE SEGUEM JUNTO</a:t>
            </a:r>
            <a:br>
              <a:rPr lang="pt-BR" altLang="pt-BR" sz="6600" b="1" dirty="0">
                <a:solidFill>
                  <a:srgbClr val="FF0000"/>
                </a:solidFill>
              </a:rPr>
            </a:br>
            <a:r>
              <a:rPr lang="pt-BR" altLang="pt-BR" sz="6600" b="1" dirty="0">
                <a:solidFill>
                  <a:srgbClr val="FF0000"/>
                </a:solidFill>
              </a:rPr>
              <a:t>AO SENHOR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SEMPRE VENCENDO,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MUI VITORIOSO,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CRISTO JESUS,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SENHOR 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EIS SUAS HOSTES INUMERÁVEIS,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SEU GRANDE IMPÉRIO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FULGOR;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27</TotalTime>
  <Words>67</Words>
  <Application>Microsoft Office PowerPoint</Application>
  <PresentationFormat>Apresentação na tela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IPM agua</vt:lpstr>
      <vt:lpstr>LOUVOR E GLÓRIA Hino 47</vt:lpstr>
      <vt:lpstr>SEMPRE VENCENDO, MUI VITORIOSO, CRISTO JESUS, O SENHOR !</vt:lpstr>
      <vt:lpstr>É SOBERANO, CHEFE BENDITO, EM TUDO ELE É VENCEDOR !</vt:lpstr>
      <vt:lpstr>EI-LO SUPREMO, GUIANDO, COM SEU IMENSO PODER !</vt:lpstr>
      <vt:lpstr>TODOS AVANTE, POIS, CRENTES, TODOS LUTAR E VENCER.</vt:lpstr>
      <vt:lpstr>NÃO É DOS FORTES A VITÓRIA,  NEM DOS QUE  CORREM MELHOR.</vt:lpstr>
      <vt:lpstr>MAS DOS FIÉIS E SINCEROS QUE SEGUEM JUNTO AO SENHOR !</vt:lpstr>
      <vt:lpstr>SEMPRE VENCENDO, MUI VITORIOSO, CRISTO JESUS, O SENHOR !</vt:lpstr>
      <vt:lpstr>EIS SUAS HOSTES INUMERÁVEIS, SEU GRANDE IMPÉRIO E FULGOR;</vt:lpstr>
      <vt:lpstr>EM SEU GOVERNO DEMONSTRA CUIDADO E AMOR SEM IGUAL;</vt:lpstr>
      <vt:lpstr>SEMPRE NOS AMA E PROTEGE COM SEU PODER ETERNAL.</vt:lpstr>
      <vt:lpstr>NÃO É DOS FORTES A VITÓRIA,  NEM DOS QUE  CORREM MELHOR.</vt:lpstr>
      <vt:lpstr>MAS DOS FIÉIS E SINCEROS QUE SEGUEM JUNTO AO SENHOR !</vt:lpstr>
      <vt:lpstr>SEMPRE VENCENDO, MUI VITORIOSO, CRISTO JESUS, O SENHOR !</vt:lpstr>
      <vt:lpstr>REIS E VASSALOS, SERVOS E CHEFES QUEREM TAMBÉM SEU FAVOR.</vt:lpstr>
      <vt:lpstr>SENHOR DESEJO E TE IMPLORO QUE ME PERMITAS LUTAR</vt:lpstr>
      <vt:lpstr>SEMPRE AO TEU LADO, INVENCÍVEL, ATÉ MEUS DIAS  FINDAR !</vt:lpstr>
      <vt:lpstr>NÃO É DOS FORTES A VITÓRIA,  NEM DOS QUE  CORREM MELHOR</vt:lpstr>
      <vt:lpstr>MAS DOS FIÉIS E SINCEROS QUE SEGUEM JUNTO AO SENHOR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SEMPRE VENCENDO, MUI VITORIOSO, CRISTO JESUS, O SENHOR !</dc:title>
  <dc:creator>Meu Computador</dc:creator>
  <cp:lastModifiedBy>Narrubia</cp:lastModifiedBy>
  <cp:revision>5</cp:revision>
  <dcterms:created xsi:type="dcterms:W3CDTF">2003-11-24T00:37:34Z</dcterms:created>
  <dcterms:modified xsi:type="dcterms:W3CDTF">2016-11-14T19:35:46Z</dcterms:modified>
</cp:coreProperties>
</file>