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73" d="100"/>
          <a:sy n="73" d="100"/>
        </p:scale>
        <p:origin x="-9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1E0394-E472-4346-86ED-E61DE0884EE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66420E-5CDD-4A8E-98F7-977A9BC0CF1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4A3E3C-37B2-4BAE-8614-4C6088497A6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589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CRISTO COROADO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51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CRISTO COROAI, CORDEIRO VENCEDOR!</a:t>
            </a:r>
            <a:br>
              <a:rPr lang="pt-BR" altLang="pt-BR" sz="6600" b="1" dirty="0"/>
            </a:br>
            <a:r>
              <a:rPr lang="pt-BR" altLang="pt-BR" sz="6600" b="1" dirty="0"/>
              <a:t>OUVI DAS HOSTES CELESTIAIS, DOS ANJOS</a:t>
            </a:r>
            <a:r>
              <a:rPr lang="pt-BR" altLang="pt-BR" sz="6600" b="1" dirty="0" smtClean="0"/>
              <a:t>, O </a:t>
            </a:r>
            <a:r>
              <a:rPr lang="pt-BR" altLang="pt-BR" sz="6600" b="1" dirty="0"/>
              <a:t>LOUVOR!</a:t>
            </a:r>
          </a:p>
        </p:txBody>
      </p:sp>
    </p:spTree>
    <p:extLst>
      <p:ext uri="{BB962C8B-B14F-4D97-AF65-F5344CB8AC3E}">
        <p14:creationId xmlns:p14="http://schemas.microsoft.com/office/powerpoint/2010/main" val="414060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ELEVA A TUA VOZ E ENTOA, CORAÇÃO,</a:t>
            </a:r>
            <a:br>
              <a:rPr lang="pt-BR" altLang="pt-BR" sz="6600" b="1" dirty="0"/>
            </a:br>
            <a:r>
              <a:rPr lang="pt-BR" altLang="pt-BR" sz="6600" b="1" dirty="0"/>
              <a:t>LOUVADO ÀQUELE QUE MORREU E DEU-TE A SALVAÇÃO.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CRISTO COROAI,</a:t>
            </a:r>
            <a:br>
              <a:rPr lang="pt-BR" altLang="pt-BR" sz="6600" b="1" dirty="0"/>
            </a:br>
            <a:r>
              <a:rPr lang="pt-BR" altLang="pt-BR" sz="6600" b="1" dirty="0"/>
              <a:t>SEU LADO E MÃOS OLHAI</a:t>
            </a:r>
            <a:r>
              <a:rPr lang="pt-BR" altLang="pt-BR" sz="6600" b="1" dirty="0" smtClean="0"/>
              <a:t>!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DAS </a:t>
            </a:r>
            <a:r>
              <a:rPr lang="pt-BR" altLang="pt-BR" sz="6600" b="1" dirty="0"/>
              <a:t>SUAS CHAGAS E ESPLENDOR E A GLÓRIA CONTEMPLAI!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NEM ANJOS LÁ DO CÉU</a:t>
            </a:r>
            <a:br>
              <a:rPr lang="pt-BR" altLang="pt-BR" sz="6600" b="1" dirty="0"/>
            </a:br>
            <a:r>
              <a:rPr lang="pt-BR" altLang="pt-BR" sz="6600" b="1" dirty="0"/>
              <a:t>O PODEM </a:t>
            </a:r>
            <a:r>
              <a:rPr lang="pt-BR" altLang="pt-BR" sz="6600" b="1" dirty="0" smtClean="0"/>
              <a:t>SUPORTAR;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PERANTE O MÍSTICO ESPLENDOR ABAIXAM</a:t>
            </a:r>
            <a:br>
              <a:rPr lang="pt-BR" altLang="pt-BR" sz="6600" b="1" dirty="0"/>
            </a:br>
            <a:r>
              <a:rPr lang="pt-BR" altLang="pt-BR" sz="6600" b="1" dirty="0"/>
              <a:t>SEU OLHAR.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CRISTO COROAI!</a:t>
            </a:r>
            <a:br>
              <a:rPr lang="pt-BR" altLang="pt-BR" sz="6600" b="1" dirty="0"/>
            </a:br>
            <a:r>
              <a:rPr lang="pt-BR" altLang="pt-BR" sz="6600" b="1" dirty="0"/>
              <a:t>A VIDA NOS DOOU,</a:t>
            </a:r>
            <a:br>
              <a:rPr lang="pt-BR" altLang="pt-BR" sz="6600" b="1" dirty="0"/>
            </a:br>
            <a:r>
              <a:rPr lang="pt-BR" altLang="pt-BR" sz="6600" b="1" dirty="0"/>
              <a:t>E A FIM DE DAR-NOS SALVAÇÃO DA TUMBA TRIUNFOU!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CANTEMOS SEU PODER: MORREU, MAS RESSURGIU!</a:t>
            </a:r>
            <a:br>
              <a:rPr lang="pt-BR" altLang="pt-BR" sz="6600" b="1" dirty="0"/>
            </a:br>
            <a:r>
              <a:rPr lang="pt-BR" altLang="pt-BR" sz="6600" b="1" dirty="0"/>
              <a:t>A VIDA ETERNA ALI NOS DEU E A MORTE </a:t>
            </a:r>
            <a:r>
              <a:rPr lang="pt-BR" altLang="pt-BR" sz="6600" b="1" dirty="0" smtClean="0"/>
              <a:t>DESTRUIU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CRISTO COROAI,</a:t>
            </a:r>
            <a:br>
              <a:rPr lang="pt-BR" altLang="pt-BR" sz="6600" b="1" dirty="0"/>
            </a:br>
            <a:r>
              <a:rPr lang="pt-BR" altLang="pt-BR" sz="6600" b="1" dirty="0"/>
              <a:t>DAS ERAS O SENHOR,</a:t>
            </a:r>
            <a:br>
              <a:rPr lang="pt-BR" altLang="pt-BR" sz="6600" b="1" dirty="0"/>
            </a:br>
            <a:r>
              <a:rPr lang="pt-BR" altLang="pt-BR" sz="6600" b="1" dirty="0"/>
              <a:t>DOS MUNDOS E </a:t>
            </a:r>
            <a:r>
              <a:rPr lang="pt-BR" altLang="pt-BR" sz="6600" b="1" dirty="0" smtClean="0"/>
              <a:t>ASTROS DA </a:t>
            </a:r>
            <a:r>
              <a:rPr lang="pt-BR" altLang="pt-BR" sz="6600" b="1" dirty="0"/>
              <a:t>AMPLIDÃO ETERNO CRIADOR,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55573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GRANDE REDENTOR, QUE NOS DEU SALVAÇÃO,</a:t>
            </a:r>
            <a:br>
              <a:rPr lang="pt-BR" altLang="pt-BR" sz="6600" b="1" dirty="0"/>
            </a:br>
            <a:r>
              <a:rPr lang="pt-BR" altLang="pt-BR" sz="6600" b="1" dirty="0"/>
              <a:t>ETERNAMENTE TRIBUTAI LOUVOR E ADORAÇÃO.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2633" y="5517232"/>
            <a:ext cx="554479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11</TotalTime>
  <Words>53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IPM agua</vt:lpstr>
      <vt:lpstr>CRISTO COROADO Hino 51</vt:lpstr>
      <vt:lpstr>A CRISTO COROAI, CORDEIRO VENCEDOR! OUVI DAS HOSTES CELESTIAIS, DOS ANJOS, O LOUVOR!</vt:lpstr>
      <vt:lpstr>ELEVA A TUA VOZ E ENTOA, CORAÇÃO, LOUVADO ÀQUELE QUE MORREU E DEU-TE A SALVAÇÃO.</vt:lpstr>
      <vt:lpstr>A CRISTO COROAI, SEU LADO E MÃOS OLHAI!  DAS SUAS CHAGAS E ESPLENDOR E A GLÓRIA CONTEMPLAI!</vt:lpstr>
      <vt:lpstr>NEM ANJOS LÁ DO CÉU O PODEM SUPORTAR; PERANTE O MÍSTICO ESPLENDOR ABAIXAM SEU OLHAR.</vt:lpstr>
      <vt:lpstr>A CRISTO COROAI! A VIDA NOS DOOU, E A FIM DE DAR-NOS SALVAÇÃO DA TUMBA TRIUNFOU!</vt:lpstr>
      <vt:lpstr>CANTEMOS SEU PODER: MORREU, MAS RESSURGIU! A VIDA ETERNA ALI NOS DEU E A MORTE DESTRUIU</vt:lpstr>
      <vt:lpstr>A CRISTO COROAI, DAS ERAS O SENHOR, DOS MUNDOS E ASTROS DA AMPLIDÃO ETERNO CRIADOR,</vt:lpstr>
      <vt:lpstr>AO GRANDE REDENTOR, QUE NOS DEU SALVAÇÃO, ETERNAMENTE TRIBUTAI LOUVOR E ADORAÇÃO.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CRISTO COROAI, CORDEIRO VENCEDOR! OUVI DAS HOSTES CELESTIAIS, DOS ANJOS, O LOUVOR!</dc:title>
  <dc:creator>Meu Computador</dc:creator>
  <cp:lastModifiedBy>Narrubia</cp:lastModifiedBy>
  <cp:revision>5</cp:revision>
  <dcterms:created xsi:type="dcterms:W3CDTF">2003-11-24T00:44:05Z</dcterms:created>
  <dcterms:modified xsi:type="dcterms:W3CDTF">2016-11-14T19:50:21Z</dcterms:modified>
</cp:coreProperties>
</file>