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3" r:id="rId4"/>
    <p:sldId id="266" r:id="rId5"/>
    <p:sldId id="257" r:id="rId6"/>
    <p:sldId id="258" r:id="rId7"/>
    <p:sldId id="267" r:id="rId8"/>
    <p:sldId id="259" r:id="rId9"/>
    <p:sldId id="260" r:id="rId10"/>
    <p:sldId id="268" r:id="rId11"/>
    <p:sldId id="270" r:id="rId12"/>
    <p:sldId id="262" r:id="rId13"/>
    <p:sldId id="26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0" autoAdjust="0"/>
  </p:normalViewPr>
  <p:slideViewPr>
    <p:cSldViewPr>
      <p:cViewPr varScale="1">
        <p:scale>
          <a:sx n="78" d="100"/>
          <a:sy n="78" d="100"/>
        </p:scale>
        <p:origin x="6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7E7AF-42EE-4BB7-B2DB-045C5EC4F21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7BB97-59A7-41AC-8C34-0780A5A0FC0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5D809-D120-406B-A787-A270CBCA51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4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8" y="2862263"/>
            <a:ext cx="8821737" cy="1143000"/>
          </a:xfrm>
        </p:spPr>
        <p:txBody>
          <a:bodyPr/>
          <a:lstStyle/>
          <a:p>
            <a:pPr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GLÓRIA E COROAÇÃO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Hino 52</a:t>
            </a:r>
            <a:endParaRPr lang="pt-BR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GLÓRIA,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 COROAI!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dirty="0"/>
              <a:t> </a:t>
            </a:r>
            <a:r>
              <a:rPr lang="pt-BR" altLang="pt-BR" sz="6600" dirty="0" smtClean="0"/>
              <a:t>Ó </a:t>
            </a:r>
            <a:r>
              <a:rPr lang="pt-BR" altLang="pt-BR" sz="6600" dirty="0"/>
              <a:t>RAÇAS, POVOS </a:t>
            </a:r>
            <a:r>
              <a:rPr lang="pt-BR" altLang="pt-BR" sz="6600" dirty="0" smtClean="0"/>
              <a:t/>
            </a:r>
            <a:br>
              <a:rPr lang="pt-BR" altLang="pt-BR" sz="6600" dirty="0" smtClean="0"/>
            </a:br>
            <a:r>
              <a:rPr lang="pt-BR" altLang="pt-BR" sz="6600" dirty="0" smtClean="0"/>
              <a:t>E </a:t>
            </a:r>
            <a:r>
              <a:rPr lang="pt-BR" altLang="pt-BR" sz="6600" dirty="0" smtClean="0"/>
              <a:t>NAÇÕES </a:t>
            </a:r>
            <a:br>
              <a:rPr lang="pt-BR" altLang="pt-BR" sz="6600" dirty="0" smtClean="0"/>
            </a:br>
            <a:r>
              <a:rPr lang="pt-BR" altLang="pt-BR" sz="6600" dirty="0" smtClean="0"/>
              <a:t>AO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REI DIVINO HONRAI 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REI DIVINO HONRAI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A QUEM QUEBROU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OS VIS GRILHÕES,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GLÓRIA,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 COROAI!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971601" y="5085184"/>
            <a:ext cx="72008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813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SAUDAI O NOME 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DE JESUS ! 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ARCANJOS ADORAI !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ARCANJOS ADORAI!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REI, QUE SE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HUMILHOU NA CRUZ,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GLÓRIA,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 COROAI!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ESCOLHIDA GERAÇÃO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DEUS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ETERNO PAI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DEUS O ETERNO PAI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363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AO GRANDE AUTOR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DA SALVAÇÃO,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938"/>
            <a:ext cx="91440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  <a:defRPr/>
            </a:pP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 GLÓRIA, GLÓRIA</a:t>
            </a:r>
            <a:b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GLÓRIA COROAI!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527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REMIDOS TODOS COM FERVOR,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LOUVORES ENTOAI !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LOUVORES ENTOAI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AO QUE DA MORTE</a:t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</a:br>
            <a:r>
              <a:rPr lang="pt-BR" altLang="pt-BR" sz="6600" b="1" dirty="0" smtClean="0">
                <a:solidFill>
                  <a:schemeClr val="bg1"/>
                </a:solidFill>
                <a:latin typeface="Aller Display" pitchFamily="2" charset="0"/>
              </a:rPr>
              <a:t>É VENCEDOR,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76</TotalTime>
  <Words>37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Aller Display</vt:lpstr>
      <vt:lpstr>Arial</vt:lpstr>
      <vt:lpstr>Calibri</vt:lpstr>
      <vt:lpstr>IPM agua</vt:lpstr>
      <vt:lpstr>GLÓRIA E COROAÇÃO Hino 52</vt:lpstr>
      <vt:lpstr>SAUDAI O NOME  DE JESUS !  ARCANJOS ADORAI ! ARCANJOS ADORAI!</vt:lpstr>
      <vt:lpstr>AO REI, QUE SE HUMILHOU NA CRUZ,</vt:lpstr>
      <vt:lpstr>COM GLÓRIA GLÓRIA, GLÓRIA, GLÓRIA COM GLÓRIA COROAI!</vt:lpstr>
      <vt:lpstr>Ó ESCOLHIDA GERAÇÃO DE DEUS O ETERNO PAI DE DEUS O ETERNO PAI</vt:lpstr>
      <vt:lpstr>AO GRANDE AUTOR DA SALVAÇÃO,</vt:lpstr>
      <vt:lpstr>COM GLÓRIA GLÓRIA, GLÓRIA, GLÓRIA COM GLÓRIA COROAI!</vt:lpstr>
      <vt:lpstr>REMIDOS TODOS COM FERVOR, LOUVORES ENTOAI ! LOUVORES ENTOAI !</vt:lpstr>
      <vt:lpstr>AO QUE DA MORTE É VENCEDOR,</vt:lpstr>
      <vt:lpstr>COM GLÓRIA GLÓRIA, GLÓRIA, GLÓRIA COM GLÓRIA COROAI!</vt:lpstr>
      <vt:lpstr>  Ó RAÇAS, POVOS  E NAÇÕES  AO REI DIVINO HONRAI  AO REI DIVINO HONRAI </vt:lpstr>
      <vt:lpstr>A QUEM QUEBROU OS VIS GRILHÕES, </vt:lpstr>
      <vt:lpstr>COM GLÓRIA GLÓRIA, GLÓRIA, GLÓRIA COM GLÓRIA COROAI!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SAUDAI O NOME DE JESUS ! ARCANJOS, ADORAI ! ARCANJOS ADORAI!</dc:title>
  <dc:creator>Meu Computador</dc:creator>
  <cp:lastModifiedBy>Narrubia</cp:lastModifiedBy>
  <cp:revision>17</cp:revision>
  <dcterms:created xsi:type="dcterms:W3CDTF">2003-09-12T00:56:56Z</dcterms:created>
  <dcterms:modified xsi:type="dcterms:W3CDTF">2017-03-19T14:20:46Z</dcterms:modified>
</cp:coreProperties>
</file>