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6" r:id="rId6"/>
    <p:sldId id="259" r:id="rId7"/>
    <p:sldId id="272" r:id="rId8"/>
    <p:sldId id="260" r:id="rId9"/>
    <p:sldId id="273" r:id="rId10"/>
    <p:sldId id="261" r:id="rId11"/>
    <p:sldId id="274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6F324D-B018-403B-883D-8E32AA4CBFE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47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179F33-2D5F-490B-8C36-356D52E07DC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57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D36DAC-094B-4951-AB24-CA636DD398A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989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FA6FB4-D2DE-4750-9A93-0759C93F227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0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669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r>
              <a:rPr lang="pt-BR" altLang="pt-BR" sz="8000" dirty="0" smtClean="0"/>
              <a:t>A CHEGADA DO MESSIAS</a:t>
            </a:r>
            <a:br>
              <a:rPr lang="pt-BR" altLang="pt-BR" sz="8000" dirty="0" smtClean="0"/>
            </a:br>
            <a:r>
              <a:rPr lang="pt-BR" altLang="pt-BR" sz="4400" i="1" dirty="0" smtClean="0"/>
              <a:t>Hino 54</a:t>
            </a:r>
            <a:endParaRPr lang="pt-BR" alt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CANTAI! EXULTAI!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SENHOR VOLTARÁ!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TRIUNFANTE, GLORIOSO, NAS NUVENS VIRÁ!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CELEBRAI-O!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FOI MORTO NA CRUZ!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PUBLICAI-O: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JÁ VIVE JESUS!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558924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CANTAI! EXULTAI!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MESSIAS CHEGOU!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DISSIPARAM-SE AS TREVAS, A AURORA RAIOU!</a:t>
            </a:r>
          </a:p>
        </p:txBody>
      </p:sp>
    </p:spTree>
    <p:extLst>
      <p:ext uri="{BB962C8B-B14F-4D97-AF65-F5344CB8AC3E}">
        <p14:creationId xmlns:p14="http://schemas.microsoft.com/office/powerpoint/2010/main" val="11959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CELEBRAI-O!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FOI MORTO NA CRUZ!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PUBLICAI-O: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JÁ VIVE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CANTAI! EXULTAI!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PELOS ÍMPIOS SOFREU!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SATISFEZ A JUSTIÇA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O SANGUE VERTEU!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CELEBRAI-O!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FOI MORTO NA CRUZ!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PUBLICAI-O: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JÁ VIVE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CANTAI! EXULTAI!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TEMOS PLENO PERDÃO,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POIS JESUS NOS CONCEDE REAL SALVAÇÃO!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CELEBRAI-O!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FOI MORTO NA CRUZ!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PUBLICAI-O: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JÁ VIVE JESUS!</a:t>
            </a:r>
          </a:p>
        </p:txBody>
      </p:sp>
    </p:spTree>
    <p:extLst>
      <p:ext uri="{BB962C8B-B14F-4D97-AF65-F5344CB8AC3E}">
        <p14:creationId xmlns:p14="http://schemas.microsoft.com/office/powerpoint/2010/main" val="40060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CANTAI! EXULTAI!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JESUS CRISTO, NOS CÉUS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 PELOS </a:t>
            </a:r>
            <a:r>
              <a:rPr lang="pt-BR" altLang="pt-BR" sz="6600" b="1" dirty="0">
                <a:solidFill>
                  <a:schemeClr val="bg1"/>
                </a:solidFill>
              </a:rPr>
              <a:t>SEUS INTERCEDE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À DESTRA DE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CELEBRAI-O!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FOI MORTO NA CRUZ!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DAI LOUVORES,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PUBLICAI-O: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JÁ VIVE JESUS!</a:t>
            </a:r>
          </a:p>
        </p:txBody>
      </p:sp>
    </p:spTree>
    <p:extLst>
      <p:ext uri="{BB962C8B-B14F-4D97-AF65-F5344CB8AC3E}">
        <p14:creationId xmlns:p14="http://schemas.microsoft.com/office/powerpoint/2010/main" val="6597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29</TotalTime>
  <Words>39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Tema2</vt:lpstr>
      <vt:lpstr>A CHEGADA DO MESSIAS Hino 54</vt:lpstr>
      <vt:lpstr>CANTAI! EXULTAI! O MESSIAS CHEGOU! DISSIPARAM-SE AS TREVAS, A AURORA RAIOU!</vt:lpstr>
      <vt:lpstr>DAI LOUVORES, CELEBRAI-O! FOI MORTO NA CRUZ! DAI LOUVORES, PUBLICAI-O: JÁ VIVE JESUS!</vt:lpstr>
      <vt:lpstr>CANTAI! EXULTAI! PELOS ÍMPIOS SOFREU! SATISFEZ A JUSTIÇA E O SANGUE VERTEU!</vt:lpstr>
      <vt:lpstr>DAI LOUVORES, CELEBRAI-O! FOI MORTO NA CRUZ! DAI LOUVORES, PUBLICAI-O: JÁ VIVE JESUS!</vt:lpstr>
      <vt:lpstr>CANTAI! EXULTAI! TEMOS PLENO PERDÃO, POIS JESUS NOS CONCEDE REAL SALVAÇÃO!</vt:lpstr>
      <vt:lpstr>DAI LOUVORES, CELEBRAI-O! FOI MORTO NA CRUZ! DAI LOUVORES, PUBLICAI-O: JÁ VIVE JESUS!</vt:lpstr>
      <vt:lpstr>CANTAI! EXULTAI! JESUS CRISTO, NOS CÉUS, PELOS SEUS INTERCEDE À DESTRA DE DEUS.</vt:lpstr>
      <vt:lpstr>DAI LOUVORES, CELEBRAI-O! FOI MORTO NA CRUZ! DAI LOUVORES, PUBLICAI-O: JÁ VIVE JESUS!</vt:lpstr>
      <vt:lpstr>CANTAI! EXULTAI! O SENHOR VOLTARÁ! TRIUNFANTE, GLORIOSO, NAS NUVENS VIRÁ!</vt:lpstr>
      <vt:lpstr>DAI LOUVORES, CELEBRAI-O! FOI MORTO NA CRUZ! DAI LOUVORES, PUBLICAI-O: JÁ VIVE JESUS!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CANTAI! EXULTAI! O MESSIAS CHEGOU! DISSIPARAM-SE AS TREVAS, A AURORA RAIOU!</dc:title>
  <dc:creator>Meu Computador</dc:creator>
  <cp:lastModifiedBy>Narrubia</cp:lastModifiedBy>
  <cp:revision>6</cp:revision>
  <dcterms:created xsi:type="dcterms:W3CDTF">2003-11-24T00:48:26Z</dcterms:created>
  <dcterms:modified xsi:type="dcterms:W3CDTF">2017-03-19T14:43:54Z</dcterms:modified>
</cp:coreProperties>
</file>