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69" r:id="rId8"/>
    <p:sldId id="259" r:id="rId9"/>
    <p:sldId id="270" r:id="rId10"/>
    <p:sldId id="260" r:id="rId11"/>
    <p:sldId id="271" r:id="rId12"/>
    <p:sldId id="261" r:id="rId13"/>
    <p:sldId id="272" r:id="rId14"/>
    <p:sldId id="265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3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1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7C39625-322F-4EB3-9882-1EE9035410D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0118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DA65C5-FC08-4E40-8E7B-6E354A320F1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366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2AA278-DA27-48D8-BF40-D2B0E7B49C7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265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3212C1-6A75-454F-B6C3-8625BD0ADE5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7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790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ALEGRIA E GRATIDÃO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i="1" dirty="0" smtClean="0"/>
              <a:t>Hino 55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TRAZEI AOS SEUS ALTARES DOS FRUTOS QUE ELE DEU,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 AS ALMAS DA COLHEITA POR QUEM JESUS </a:t>
            </a:r>
            <a:r>
              <a:rPr lang="pt-BR" altLang="pt-BR" sz="6600" b="1" dirty="0" smtClean="0"/>
              <a:t>MORREU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5836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PROSTRAI-VOS DIANTE DELE, HUMILDES,</a:t>
            </a:r>
            <a:br>
              <a:rPr lang="pt-BR" altLang="pt-BR" sz="6600" b="1" dirty="0"/>
            </a:br>
            <a:r>
              <a:rPr lang="pt-BR" altLang="pt-BR" sz="6600" b="1" dirty="0"/>
              <a:t>COM LOUVOR,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 ASSIM, EM VOSSAS VIDAS, DAI GRAÇAS AO SENHOR !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971600" y="4869160"/>
            <a:ext cx="72008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CANTAI  </a:t>
            </a:r>
            <a:r>
              <a:rPr lang="pt-BR" altLang="pt-BR" sz="6600" b="1" dirty="0" smtClean="0"/>
              <a:t>ALEGREMENTE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CANTAI </a:t>
            </a:r>
            <a:r>
              <a:rPr lang="pt-BR" altLang="pt-BR" sz="6600" b="1" dirty="0"/>
              <a:t>A DEUS LOUVOR;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24518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TRAZEI A ELE UM CANTO DE EXULTAÇÃO E </a:t>
            </a:r>
            <a:r>
              <a:rPr lang="pt-BR" altLang="pt-BR" sz="6600" b="1" dirty="0" smtClean="0"/>
              <a:t>AMOR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28752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É DEUS QUEM FAZ A TERRA SEUS FRUTOS PRODUZIR,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5316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 AS ESTAÇÕES DO ANO EM ORDEM </a:t>
            </a:r>
            <a:r>
              <a:rPr lang="pt-BR" altLang="pt-BR" sz="6600" b="1" dirty="0" smtClean="0"/>
              <a:t>PROSSEGUIR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É DEUS QUE ENVIA AS CHUVAS E OS MONTES</a:t>
            </a:r>
            <a:br>
              <a:rPr lang="pt-BR" altLang="pt-BR" sz="6600" b="1" dirty="0"/>
            </a:br>
            <a:r>
              <a:rPr lang="pt-BR" altLang="pt-BR" sz="6600" b="1" dirty="0"/>
              <a:t>FAZ FLORIR;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QUE O VALE EXUBERANTE DE TRIGO FAZ COBRIR.</a:t>
            </a:r>
          </a:p>
        </p:txBody>
      </p:sp>
    </p:spTree>
    <p:extLst>
      <p:ext uri="{BB962C8B-B14F-4D97-AF65-F5344CB8AC3E}">
        <p14:creationId xmlns:p14="http://schemas.microsoft.com/office/powerpoint/2010/main" val="31886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DEUS TUDO MULTIPLICA</a:t>
            </a:r>
            <a:br>
              <a:rPr lang="pt-BR" altLang="pt-BR" sz="6600" b="1" dirty="0"/>
            </a:br>
            <a:r>
              <a:rPr lang="pt-BR" altLang="pt-BR" sz="6600" b="1" dirty="0"/>
              <a:t>EM SUA COMPAIXÃO, 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FARTURA CONCEDENDO COM DADIVOSA </a:t>
            </a:r>
            <a:r>
              <a:rPr lang="pt-BR" altLang="pt-BR" sz="6600" b="1" dirty="0" smtClean="0"/>
              <a:t>MÃO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5194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21</TotalTime>
  <Words>43</Words>
  <Application>Microsoft Office PowerPoint</Application>
  <PresentationFormat>Apresentação na tela (4:3)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Arial</vt:lpstr>
      <vt:lpstr>Tema2</vt:lpstr>
      <vt:lpstr>ALEGRIA E GRATIDÃO Hino 55</vt:lpstr>
      <vt:lpstr>CANTAI  ALEGREMENTE CANTAI A DEUS LOUVOR; </vt:lpstr>
      <vt:lpstr> TRAZEI A ELE UM CANTO DE EXULTAÇÃO E AMOR</vt:lpstr>
      <vt:lpstr>É DEUS QUEM FAZ A TERRA SEUS FRUTOS PRODUZIR, </vt:lpstr>
      <vt:lpstr> E AS ESTAÇÕES DO ANO EM ORDEM PROSSEGUIR</vt:lpstr>
      <vt:lpstr>É DEUS QUE ENVIA AS CHUVAS E OS MONTES FAZ FLORIR; </vt:lpstr>
      <vt:lpstr> QUE O VALE EXUBERANTE DE TRIGO FAZ COBRIR.</vt:lpstr>
      <vt:lpstr>DEUS TUDO MULTIPLICA EM SUA COMPAIXÃO,  </vt:lpstr>
      <vt:lpstr> FARTURA CONCEDENDO COM DADIVOSA MÃO</vt:lpstr>
      <vt:lpstr>TRAZEI AOS SEUS ALTARES DOS FRUTOS QUE ELE DEU, </vt:lpstr>
      <vt:lpstr> E AS ALMAS DA COLHEITA POR QUEM JESUS MORREU</vt:lpstr>
      <vt:lpstr>PROSTRAI-VOS DIANTE DELE, HUMILDES, COM LOUVOR, </vt:lpstr>
      <vt:lpstr> E ASSIM, EM VOSSAS VIDAS, DAI GRAÇAS AO SENHOR !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CANTAI  ALEGREMENTE, CANTAI A DEUS LOUVOR; TRAZEI A ELE UM CANTO DE EXULTAÇÃO E AMOR.</dc:title>
  <dc:creator>Meu Computador</dc:creator>
  <cp:lastModifiedBy>Narrubia</cp:lastModifiedBy>
  <cp:revision>4</cp:revision>
  <dcterms:created xsi:type="dcterms:W3CDTF">2003-11-24T00:51:58Z</dcterms:created>
  <dcterms:modified xsi:type="dcterms:W3CDTF">2017-03-19T15:04:22Z</dcterms:modified>
</cp:coreProperties>
</file>