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7" r:id="rId4"/>
    <p:sldId id="279" r:id="rId5"/>
    <p:sldId id="257" r:id="rId6"/>
    <p:sldId id="258" r:id="rId7"/>
    <p:sldId id="270" r:id="rId8"/>
    <p:sldId id="259" r:id="rId9"/>
    <p:sldId id="260" r:id="rId10"/>
    <p:sldId id="278" r:id="rId11"/>
    <p:sldId id="271" r:id="rId12"/>
    <p:sldId id="272" r:id="rId13"/>
    <p:sldId id="261" r:id="rId14"/>
    <p:sldId id="275" r:id="rId15"/>
    <p:sldId id="268" r:id="rId16"/>
    <p:sldId id="276" r:id="rId17"/>
    <p:sldId id="273" r:id="rId18"/>
    <p:sldId id="274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6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A473D46-201A-4AB6-B5B5-96C72BB450C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374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A8DC05-AFB8-42DF-B244-281B572F572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5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8926D4-3540-4866-9B7B-972E94C04E5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5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09277B-6FF6-4E78-8860-1B9780FED3F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10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885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FONTE DE TODO BEM</a:t>
            </a:r>
            <a:b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b="1" i="1" dirty="0" smtClean="0"/>
              <a:t>Hino 57</a:t>
            </a:r>
            <a:endParaRPr lang="pt-BR" alt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AS FRÁGEIS AVEZINHAS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O SEU CUIDADO TÊM!</a:t>
            </a:r>
          </a:p>
        </p:txBody>
      </p:sp>
    </p:spTree>
    <p:extLst>
      <p:ext uri="{BB962C8B-B14F-4D97-AF65-F5344CB8AC3E}">
        <p14:creationId xmlns:p14="http://schemas.microsoft.com/office/powerpoint/2010/main" val="893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TODO BEM A FONTE</a:t>
            </a:r>
            <a:br>
              <a:rPr lang="pt-BR" altLang="pt-BR" sz="6600" b="1" dirty="0"/>
            </a:br>
            <a:r>
              <a:rPr lang="pt-BR" altLang="pt-BR" sz="6600" b="1" dirty="0"/>
              <a:t>É O NOSSO BOM SENHOR!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614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POR TODO O SEU AMOR!</a:t>
            </a:r>
          </a:p>
        </p:txBody>
      </p:sp>
    </p:spTree>
    <p:extLst>
      <p:ext uri="{BB962C8B-B14F-4D97-AF65-F5344CB8AC3E}">
        <p14:creationId xmlns:p14="http://schemas.microsoft.com/office/powerpoint/2010/main" val="8036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865"/>
            <a:ext cx="9144000" cy="1142231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NÓS, PORÉM,</a:t>
            </a:r>
            <a:br>
              <a:rPr lang="pt-BR" altLang="pt-BR" sz="6600" b="1" dirty="0"/>
            </a:br>
            <a:r>
              <a:rPr lang="pt-BR" altLang="pt-BR" sz="6600" b="1" dirty="0"/>
              <a:t>SEUS FILHOS,</a:t>
            </a:r>
            <a:br>
              <a:rPr lang="pt-BR" altLang="pt-BR" sz="6600" b="1" dirty="0"/>
            </a:br>
            <a:r>
              <a:rPr lang="pt-BR" altLang="pt-BR" sz="6600" b="1" dirty="0"/>
              <a:t>REVELA MAIS AMOR,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2231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MANDANDO A ESTE MUNDO</a:t>
            </a:r>
            <a:br>
              <a:rPr lang="pt-BR" altLang="pt-BR" sz="6600" b="1" dirty="0"/>
            </a:br>
            <a:r>
              <a:rPr lang="pt-BR" altLang="pt-BR" sz="6600" b="1" dirty="0"/>
              <a:t>O FILHO SALVADOR!</a:t>
            </a:r>
          </a:p>
        </p:txBody>
      </p:sp>
    </p:spTree>
    <p:extLst>
      <p:ext uri="{BB962C8B-B14F-4D97-AF65-F5344CB8AC3E}">
        <p14:creationId xmlns:p14="http://schemas.microsoft.com/office/powerpoint/2010/main" val="2531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NÓS FAZENDO HERDEIRO</a:t>
            </a:r>
            <a:br>
              <a:rPr lang="pt-BR" altLang="pt-BR" sz="6600" b="1" dirty="0"/>
            </a:br>
            <a:r>
              <a:rPr lang="pt-BR" altLang="pt-BR" sz="6600" b="1" dirty="0"/>
              <a:t>DE TUDO QUANTO </a:t>
            </a:r>
            <a:r>
              <a:rPr lang="pt-BR" altLang="pt-BR" sz="6600" b="1" dirty="0" smtClean="0"/>
              <a:t>TEM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NA REDENÇÃO PERFEITA</a:t>
            </a:r>
            <a:br>
              <a:rPr lang="pt-BR" altLang="pt-BR" sz="6600" b="1" dirty="0"/>
            </a:br>
            <a:r>
              <a:rPr lang="pt-BR" altLang="pt-BR" sz="6600" b="1" dirty="0"/>
              <a:t>QUE DELE NOS PROVÉM!</a:t>
            </a:r>
          </a:p>
        </p:txBody>
      </p:sp>
    </p:spTree>
    <p:extLst>
      <p:ext uri="{BB962C8B-B14F-4D97-AF65-F5344CB8AC3E}">
        <p14:creationId xmlns:p14="http://schemas.microsoft.com/office/powerpoint/2010/main" val="1050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TODO BEM A FONTE</a:t>
            </a:r>
            <a:br>
              <a:rPr lang="pt-BR" altLang="pt-BR" sz="6600" b="1" dirty="0"/>
            </a:br>
            <a:r>
              <a:rPr lang="pt-BR" altLang="pt-BR" sz="6600" b="1" dirty="0"/>
              <a:t>É O NOSSO BOM SENHOR!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8732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POR TODO O SEU AMOR!</a:t>
            </a:r>
          </a:p>
        </p:txBody>
      </p:sp>
    </p:spTree>
    <p:extLst>
      <p:ext uri="{BB962C8B-B14F-4D97-AF65-F5344CB8AC3E}">
        <p14:creationId xmlns:p14="http://schemas.microsoft.com/office/powerpoint/2010/main" val="33708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TERRA SEMEAMOS</a:t>
            </a:r>
            <a:br>
              <a:rPr lang="pt-BR" altLang="pt-BR" sz="6600" b="1" dirty="0"/>
            </a:br>
            <a:r>
              <a:rPr lang="pt-BR" altLang="pt-BR" sz="6600" b="1" dirty="0"/>
              <a:t>A FIM DE NOS DAR PÃO</a:t>
            </a:r>
            <a:r>
              <a:rPr lang="pt-BR" altLang="pt-BR" sz="6600" b="1" dirty="0" smtClean="0"/>
              <a:t>, 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4774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MAS </a:t>
            </a:r>
            <a:r>
              <a:rPr lang="pt-BR" altLang="pt-BR" sz="6600" b="1" dirty="0"/>
              <a:t>DEUS É QUEM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 </a:t>
            </a:r>
            <a:r>
              <a:rPr lang="pt-BR" altLang="pt-BR" sz="6600" b="1" dirty="0"/>
              <a:t>NUTRE</a:t>
            </a:r>
            <a:br>
              <a:rPr lang="pt-BR" altLang="pt-BR" sz="6600" b="1" dirty="0"/>
            </a:br>
            <a:r>
              <a:rPr lang="pt-BR" altLang="pt-BR" sz="6600" b="1" dirty="0"/>
              <a:t>COM BENFAZEJA </a:t>
            </a:r>
            <a:r>
              <a:rPr lang="pt-BR" altLang="pt-BR" sz="6600" b="1" dirty="0" smtClean="0"/>
              <a:t>MÃO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8927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É DEUS QUEM MANDA O FRIO</a:t>
            </a:r>
            <a:r>
              <a:rPr lang="pt-BR" altLang="pt-BR" sz="6600" b="1" dirty="0" smtClean="0"/>
              <a:t>,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INVERNO E O </a:t>
            </a:r>
            <a:r>
              <a:rPr lang="pt-BR" altLang="pt-BR" sz="6600" b="1" dirty="0" smtClean="0"/>
              <a:t>VERÃO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7266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A </a:t>
            </a:r>
            <a:r>
              <a:rPr lang="pt-BR" altLang="pt-BR" sz="6600" b="1" dirty="0"/>
              <a:t>CHUVA, O DOCE ORVALHO</a:t>
            </a:r>
            <a:br>
              <a:rPr lang="pt-BR" altLang="pt-BR" sz="6600" b="1" dirty="0"/>
            </a:br>
            <a:r>
              <a:rPr lang="pt-BR" altLang="pt-BR" sz="6600" b="1" dirty="0"/>
              <a:t>E A FRESCA VIRAÇÃO.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TODO BEM A FONTE</a:t>
            </a:r>
            <a:br>
              <a:rPr lang="pt-BR" altLang="pt-BR" sz="6600" b="1" dirty="0"/>
            </a:br>
            <a:r>
              <a:rPr lang="pt-BR" altLang="pt-BR" sz="6600" b="1" dirty="0"/>
              <a:t>É O NOSSO BOM SENHOR!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LOUVAI A DEUS,</a:t>
            </a:r>
            <a:br>
              <a:rPr lang="pt-BR" altLang="pt-BR" sz="6600" b="1" dirty="0"/>
            </a:br>
            <a:r>
              <a:rPr lang="pt-BR" altLang="pt-BR" sz="6600" b="1" dirty="0"/>
              <a:t>POR TODO O SEU AMOR!</a:t>
            </a:r>
          </a:p>
        </p:txBody>
      </p:sp>
    </p:spTree>
    <p:extLst>
      <p:ext uri="{BB962C8B-B14F-4D97-AF65-F5344CB8AC3E}">
        <p14:creationId xmlns:p14="http://schemas.microsoft.com/office/powerpoint/2010/main" val="14632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CRIADOR DE TUDO,</a:t>
            </a:r>
            <a:br>
              <a:rPr lang="pt-BR" altLang="pt-BR" sz="6600" b="1" dirty="0"/>
            </a:br>
            <a:r>
              <a:rPr lang="pt-BR" altLang="pt-BR" sz="6600" b="1" dirty="0"/>
              <a:t>QUE EM TODA PARTE </a:t>
            </a:r>
            <a:r>
              <a:rPr lang="pt-BR" altLang="pt-BR" sz="6600" b="1" dirty="0" smtClean="0"/>
              <a:t>ESTÁ, COLORE </a:t>
            </a:r>
            <a:r>
              <a:rPr lang="pt-BR" altLang="pt-BR" sz="6600" b="1" dirty="0"/>
              <a:t>A FLOR </a:t>
            </a:r>
            <a:r>
              <a:rPr lang="pt-BR" altLang="pt-BR" sz="6600" b="1" dirty="0" smtClean="0"/>
              <a:t>SILVESTRE, E </a:t>
            </a:r>
            <a:r>
              <a:rPr lang="pt-BR" altLang="pt-BR" sz="6600" b="1" dirty="0"/>
              <a:t>À ESTRELA BRILHO DÁ.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OS VENTOS LHE OBEDECEM</a:t>
            </a:r>
            <a:r>
              <a:rPr lang="pt-BR" altLang="pt-BR" sz="6600" b="1" dirty="0" smtClean="0"/>
              <a:t>,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BRAVO MAR TAMBÉM</a:t>
            </a:r>
            <a:r>
              <a:rPr lang="pt-BR" altLang="pt-BR" sz="6600" b="1" dirty="0" smtClean="0"/>
              <a:t>; 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36</TotalTime>
  <Words>62</Words>
  <Application>Microsoft Office PowerPoint</Application>
  <PresentationFormat>Apresentação na tela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Arial</vt:lpstr>
      <vt:lpstr>Tema2</vt:lpstr>
      <vt:lpstr>A FONTE DE TODO BEM Hino 57</vt:lpstr>
      <vt:lpstr>A TERRA SEMEAMOS A FIM DE NOS DAR PÃO, </vt:lpstr>
      <vt:lpstr>MAS DEUS É QUEM  A NUTRE COM BENFAZEJA MÃO</vt:lpstr>
      <vt:lpstr>É DEUS QUEM MANDA O FRIO,  O INVERNO E O VERÃO</vt:lpstr>
      <vt:lpstr>A CHUVA, O DOCE ORVALHO E A FRESCA VIRAÇÃO.</vt:lpstr>
      <vt:lpstr>DE TODO BEM A FONTE É O NOSSO BOM SENHOR! </vt:lpstr>
      <vt:lpstr> LOUVAI A DEUS, LOUVAI A DEUS, POR TODO O SEU AMOR!</vt:lpstr>
      <vt:lpstr>O CRIADOR DE TUDO, QUE EM TODA PARTE ESTÁ, COLORE A FLOR SILVESTRE, E À ESTRELA BRILHO DÁ.</vt:lpstr>
      <vt:lpstr>OS VENTOS LHE OBEDECEM,  E O BRAVO MAR TAMBÉM; </vt:lpstr>
      <vt:lpstr>AS FRÁGEIS AVEZINHAS O SEU CUIDADO TÊM!</vt:lpstr>
      <vt:lpstr>DE TODO BEM A FONTE É O NOSSO BOM SENHOR! </vt:lpstr>
      <vt:lpstr> LOUVAI A DEUS, LOUVAI A DEUS, POR TODO O SEU AMOR!</vt:lpstr>
      <vt:lpstr>A NÓS, PORÉM, SEUS FILHOS, REVELA MAIS AMOR, </vt:lpstr>
      <vt:lpstr> MANDANDO A ESTE MUNDO O FILHO SALVADOR!</vt:lpstr>
      <vt:lpstr>A NÓS FAZENDO HERDEIRO DE TUDO QUANTO TEM </vt:lpstr>
      <vt:lpstr> NA REDENÇÃO PERFEITA QUE DELE NOS PROVÉM!</vt:lpstr>
      <vt:lpstr>DE TODO BEM A FONTE É O NOSSO BOM SENHOR! </vt:lpstr>
      <vt:lpstr> LOUVAI A DEUS, LOUVAI A DEUS, POR TODO O SEU AMOR!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TERRA SEMEAMOS</dc:title>
  <dc:creator>Igreja Presbiteriana de Cuiabá</dc:creator>
  <cp:lastModifiedBy>Narrubia</cp:lastModifiedBy>
  <cp:revision>5</cp:revision>
  <dcterms:created xsi:type="dcterms:W3CDTF">2004-08-03T21:13:21Z</dcterms:created>
  <dcterms:modified xsi:type="dcterms:W3CDTF">2017-03-19T15:36:41Z</dcterms:modified>
</cp:coreProperties>
</file>