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5" r:id="rId4"/>
    <p:sldId id="257" r:id="rId5"/>
    <p:sldId id="258" r:id="rId6"/>
    <p:sldId id="259" r:id="rId7"/>
    <p:sldId id="270" r:id="rId8"/>
    <p:sldId id="266" r:id="rId9"/>
    <p:sldId id="267" r:id="rId10"/>
    <p:sldId id="261" r:id="rId11"/>
    <p:sldId id="262" r:id="rId12"/>
    <p:sldId id="268" r:id="rId13"/>
    <p:sldId id="269" r:id="rId14"/>
    <p:sldId id="263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3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1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7BFD4E0-4922-4F9D-8920-5013F88078AE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089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67BFDF-1C30-4D79-BBF6-09E0AE0F3EF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790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37AA59-1555-4071-9ADF-9D0A6112D31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646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51E015-C3E9-4E9E-837E-25C0A6660E0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873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422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GRATIDÃO</a:t>
            </a:r>
            <a:br>
              <a:rPr lang="pt-BR" altLang="pt-BR" sz="8000" b="1" dirty="0" smtClean="0"/>
            </a:br>
            <a:r>
              <a:rPr lang="pt-BR" altLang="pt-BR" sz="4400" i="1" dirty="0" smtClean="0"/>
              <a:t>Hino 59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 TODA PARTE,</a:t>
            </a:r>
            <a:br>
              <a:rPr lang="pt-BR" altLang="pt-BR" sz="6600" b="1" dirty="0"/>
            </a:br>
            <a:r>
              <a:rPr lang="pt-BR" altLang="pt-BR" sz="6600" b="1" dirty="0"/>
              <a:t>Ó REDENTOR,</a:t>
            </a:r>
            <a:br>
              <a:rPr lang="pt-BR" altLang="pt-BR" sz="6600" b="1" dirty="0"/>
            </a:br>
            <a:r>
              <a:rPr lang="pt-BR" altLang="pt-BR" sz="6600" b="1" dirty="0"/>
              <a:t>AGORA É ANUNCIADO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TEU NOME</a:t>
            </a:r>
            <a:br>
              <a:rPr lang="pt-BR" altLang="pt-BR" sz="6600" b="1" dirty="0"/>
            </a:br>
            <a:r>
              <a:rPr lang="pt-BR" altLang="pt-BR" sz="6600" b="1" dirty="0"/>
              <a:t>AO POBRE PECADOR</a:t>
            </a:r>
            <a:br>
              <a:rPr lang="pt-BR" altLang="pt-BR" sz="6600" b="1" dirty="0"/>
            </a:br>
            <a:r>
              <a:rPr lang="pt-BR" altLang="pt-BR" sz="6600" b="1" dirty="0"/>
              <a:t>QUE JAZ NO VIL PECADO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AO DEUS ETERNO, CRIADOR,</a:t>
            </a:r>
            <a:br>
              <a:rPr lang="pt-BR" altLang="pt-BR" sz="6600" b="1" dirty="0"/>
            </a:br>
            <a:r>
              <a:rPr lang="pt-BR" altLang="pt-BR" sz="6600" b="1" dirty="0"/>
              <a:t>AO DEUS DA REDENÇÃO,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 TANTOS</a:t>
            </a:r>
            <a:br>
              <a:rPr lang="pt-BR" altLang="pt-BR" sz="6600" b="1" dirty="0"/>
            </a:br>
            <a:r>
              <a:rPr lang="pt-BR" altLang="pt-BR" sz="6600" b="1" dirty="0"/>
              <a:t>ANOS DE LABOR,</a:t>
            </a:r>
            <a:br>
              <a:rPr lang="pt-BR" altLang="pt-BR" sz="6600" b="1" dirty="0"/>
            </a:br>
            <a:r>
              <a:rPr lang="pt-BR" altLang="pt-BR" sz="6600" b="1" dirty="0"/>
              <a:t>A NOSSA GRATIDÃO!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4381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QUE GRANDES COISAS,</a:t>
            </a:r>
            <a:br>
              <a:rPr lang="pt-BR" altLang="pt-BR" sz="6600" b="1" dirty="0"/>
            </a:br>
            <a:r>
              <a:rPr lang="pt-BR" altLang="pt-BR" sz="6600" b="1" dirty="0"/>
              <a:t>Ó SENHOR,</a:t>
            </a:r>
            <a:br>
              <a:rPr lang="pt-BR" altLang="pt-BR" sz="6600" b="1" dirty="0"/>
            </a:br>
            <a:r>
              <a:rPr lang="pt-BR" altLang="pt-BR" sz="6600" b="1" dirty="0"/>
              <a:t>A TODOS NÓS LEGASTE!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SÃO PROVAS DESSE GRANDE AMOR</a:t>
            </a:r>
            <a:br>
              <a:rPr lang="pt-BR" altLang="pt-BR" sz="6600" b="1" dirty="0"/>
            </a:br>
            <a:r>
              <a:rPr lang="pt-BR" altLang="pt-BR" sz="6600" b="1" dirty="0"/>
              <a:t>COM QUE TU NOS AMASTE.</a:t>
            </a:r>
            <a:br>
              <a:rPr lang="pt-BR" altLang="pt-BR" sz="6600" b="1" dirty="0"/>
            </a:br>
            <a:r>
              <a:rPr lang="pt-BR" altLang="pt-BR" sz="6600" b="1" dirty="0"/>
              <a:t>AMÉM.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AO DEUS ETERNO, CRIADOR,</a:t>
            </a:r>
            <a:br>
              <a:rPr lang="pt-BR" altLang="pt-BR" sz="6600" b="1" dirty="0"/>
            </a:br>
            <a:r>
              <a:rPr lang="pt-BR" altLang="pt-BR" sz="6600" b="1" dirty="0"/>
              <a:t>AO DEUS DA REDENÇÃO,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 TANTOS</a:t>
            </a:r>
            <a:br>
              <a:rPr lang="pt-BR" altLang="pt-BR" sz="6600" b="1" dirty="0"/>
            </a:br>
            <a:r>
              <a:rPr lang="pt-BR" altLang="pt-BR" sz="6600" b="1" dirty="0"/>
              <a:t>ANOS DE LABOR,</a:t>
            </a:r>
            <a:br>
              <a:rPr lang="pt-BR" altLang="pt-BR" sz="6600" b="1" dirty="0"/>
            </a:br>
            <a:r>
              <a:rPr lang="pt-BR" altLang="pt-BR" sz="6600" b="1" dirty="0"/>
              <a:t>A NOSSA GRATIDÃO!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486916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/>
              <a:t>AO DEUS ETERNO, CRIADOR,</a:t>
            </a:r>
            <a:br>
              <a:rPr lang="pt-BR" altLang="pt-BR" sz="6600" b="1"/>
            </a:br>
            <a:r>
              <a:rPr lang="pt-BR" altLang="pt-BR" sz="6600" b="1"/>
              <a:t>MIL GRAÇAS</a:t>
            </a:r>
            <a:br>
              <a:rPr lang="pt-BR" altLang="pt-BR" sz="6600" b="1"/>
            </a:br>
            <a:r>
              <a:rPr lang="pt-BR" altLang="pt-BR" sz="6600" b="1"/>
              <a:t>TRIBUTEMOS,</a:t>
            </a:r>
          </a:p>
        </p:txBody>
      </p:sp>
    </p:spTree>
    <p:extLst>
      <p:ext uri="{BB962C8B-B14F-4D97-AF65-F5344CB8AC3E}">
        <p14:creationId xmlns:p14="http://schemas.microsoft.com/office/powerpoint/2010/main" val="33907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 TANTOS</a:t>
            </a:r>
            <a:br>
              <a:rPr lang="pt-BR" altLang="pt-BR" sz="6600" b="1" dirty="0"/>
            </a:br>
            <a:r>
              <a:rPr lang="pt-BR" altLang="pt-BR" sz="6600" b="1" dirty="0"/>
              <a:t>ANOS DE LABOR</a:t>
            </a:r>
            <a:br>
              <a:rPr lang="pt-BR" altLang="pt-BR" sz="6600" b="1" dirty="0"/>
            </a:br>
            <a:r>
              <a:rPr lang="pt-BR" altLang="pt-BR" sz="6600" b="1" dirty="0"/>
              <a:t>NO PÁTRIO</a:t>
            </a:r>
            <a:br>
              <a:rPr lang="pt-BR" altLang="pt-BR" sz="6600" b="1" dirty="0"/>
            </a:br>
            <a:r>
              <a:rPr lang="pt-BR" altLang="pt-BR" sz="6600" b="1" dirty="0"/>
              <a:t>LAR QUE TEMOS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AO DEUS ETERNO, CRIADOR,</a:t>
            </a:r>
            <a:br>
              <a:rPr lang="pt-BR" altLang="pt-BR" sz="6600" b="1" dirty="0"/>
            </a:br>
            <a:r>
              <a:rPr lang="pt-BR" altLang="pt-BR" sz="6600" b="1" dirty="0"/>
              <a:t>AO DEUS DA REDENÇÃO,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 TANTOS</a:t>
            </a:r>
            <a:br>
              <a:rPr lang="pt-BR" altLang="pt-BR" sz="6600" b="1" dirty="0"/>
            </a:br>
            <a:r>
              <a:rPr lang="pt-BR" altLang="pt-BR" sz="6600" b="1" dirty="0"/>
              <a:t>ANOS DE LABOR,</a:t>
            </a:r>
            <a:br>
              <a:rPr lang="pt-BR" altLang="pt-BR" sz="6600" b="1" dirty="0"/>
            </a:br>
            <a:r>
              <a:rPr lang="pt-BR" altLang="pt-BR" sz="6600" b="1" dirty="0"/>
              <a:t>A NOSSA GRATIDÃO!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PROVASTE, Ó DEUS,</a:t>
            </a:r>
            <a:br>
              <a:rPr lang="pt-BR" altLang="pt-BR" sz="6600" b="1" dirty="0"/>
            </a:br>
            <a:r>
              <a:rPr lang="pt-BR" altLang="pt-BR" sz="6600" b="1" dirty="0"/>
              <a:t>O TEU AMOR</a:t>
            </a:r>
            <a:br>
              <a:rPr lang="pt-BR" altLang="pt-BR" sz="6600" b="1" dirty="0"/>
            </a:br>
            <a:r>
              <a:rPr lang="pt-BR" altLang="pt-BR" sz="6600" b="1" dirty="0"/>
              <a:t>A NÓS, OS BRASILEIROS,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NA VOZ TÃO PLENA</a:t>
            </a:r>
            <a:br>
              <a:rPr lang="pt-BR" altLang="pt-BR" sz="6600" b="1" dirty="0"/>
            </a:br>
            <a:r>
              <a:rPr lang="pt-BR" altLang="pt-BR" sz="6600" b="1" dirty="0"/>
              <a:t>DE FERVOR</a:t>
            </a:r>
            <a:br>
              <a:rPr lang="pt-BR" altLang="pt-BR" sz="6600" b="1" dirty="0"/>
            </a:br>
            <a:r>
              <a:rPr lang="pt-BR" altLang="pt-BR" sz="6600" b="1" dirty="0"/>
              <a:t>DOS GRANDES</a:t>
            </a:r>
            <a:br>
              <a:rPr lang="pt-BR" altLang="pt-BR" sz="6600" b="1" dirty="0"/>
            </a:br>
            <a:r>
              <a:rPr lang="pt-BR" altLang="pt-BR" sz="6600" b="1" dirty="0"/>
              <a:t>PIONEIROS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AO DEUS ETERNO, CRIADOR,</a:t>
            </a:r>
            <a:br>
              <a:rPr lang="pt-BR" altLang="pt-BR" sz="6600" b="1" dirty="0"/>
            </a:br>
            <a:r>
              <a:rPr lang="pt-BR" altLang="pt-BR" sz="6600" b="1" dirty="0"/>
              <a:t>AO DEUS DA REDENÇÃO,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 TANTOS</a:t>
            </a:r>
            <a:br>
              <a:rPr lang="pt-BR" altLang="pt-BR" sz="6600" b="1" dirty="0"/>
            </a:br>
            <a:r>
              <a:rPr lang="pt-BR" altLang="pt-BR" sz="6600" b="1" dirty="0"/>
              <a:t>ANOS DE LABOR,</a:t>
            </a:r>
            <a:br>
              <a:rPr lang="pt-BR" altLang="pt-BR" sz="6600" b="1" dirty="0"/>
            </a:br>
            <a:r>
              <a:rPr lang="pt-BR" altLang="pt-BR" sz="6600" b="1" dirty="0"/>
              <a:t>A NOSSA GRATIDÃO!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7</TotalTime>
  <Words>65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Tema2</vt:lpstr>
      <vt:lpstr>GRATIDÃO Hino 59</vt:lpstr>
      <vt:lpstr>AO DEUS ETERNO, CRIADOR, MIL GRAÇAS TRIBUTEMOS,</vt:lpstr>
      <vt:lpstr>POR TANTOS ANOS DE LABOR NO PÁTRIO LAR QUE TEMOS</vt:lpstr>
      <vt:lpstr>AO DEUS ETERNO, CRIADOR, AO DEUS DA REDENÇÃO,</vt:lpstr>
      <vt:lpstr>POR TANTOS ANOS DE LABOR, A NOSSA GRATIDÃO!</vt:lpstr>
      <vt:lpstr>PROVASTE, Ó DEUS, O TEU AMOR A NÓS, OS BRASILEIROS,</vt:lpstr>
      <vt:lpstr>NA VOZ TÃO PLENA DE FERVOR DOS GRANDES PIONEIROS</vt:lpstr>
      <vt:lpstr>AO DEUS ETERNO, CRIADOR, AO DEUS DA REDENÇÃO,</vt:lpstr>
      <vt:lpstr>POR TANTOS ANOS DE LABOR, A NOSSA GRATIDÃO!</vt:lpstr>
      <vt:lpstr>POR TODA PARTE, Ó REDENTOR, AGORA É ANUNCIADO</vt:lpstr>
      <vt:lpstr>TEU NOME AO POBRE PECADOR QUE JAZ NO VIL PECADO</vt:lpstr>
      <vt:lpstr>AO DEUS ETERNO, CRIADOR, AO DEUS DA REDENÇÃO,</vt:lpstr>
      <vt:lpstr>POR TANTOS ANOS DE LABOR, A NOSSA GRATIDÃO!</vt:lpstr>
      <vt:lpstr>QUE GRANDES COISAS, Ó SENHOR, A TODOS NÓS LEGASTE! </vt:lpstr>
      <vt:lpstr>SÃO PROVAS DESSE GRANDE AMOR COM QUE TU NOS AMASTE. AMÉM.</vt:lpstr>
      <vt:lpstr>AO DEUS ETERNO, CRIADOR, AO DEUS DA REDENÇÃO,</vt:lpstr>
      <vt:lpstr>POR TANTOS ANOS DE LABOR, A NOSSA GRATIDÃO!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DEUS ETERNO, CRIADOR, MIL GRAÇAS TRIBUTEMOS,</dc:title>
  <dc:creator>Igreja Presbiteriana de Cuiabá</dc:creator>
  <cp:lastModifiedBy>Narrubia</cp:lastModifiedBy>
  <cp:revision>3</cp:revision>
  <dcterms:created xsi:type="dcterms:W3CDTF">2004-08-09T00:32:42Z</dcterms:created>
  <dcterms:modified xsi:type="dcterms:W3CDTF">2017-03-19T16:08:50Z</dcterms:modified>
</cp:coreProperties>
</file>