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5" r:id="rId4"/>
    <p:sldId id="257" r:id="rId5"/>
    <p:sldId id="266" r:id="rId6"/>
    <p:sldId id="258" r:id="rId7"/>
    <p:sldId id="267" r:id="rId8"/>
    <p:sldId id="259" r:id="rId9"/>
    <p:sldId id="268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3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22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47ED830-D5E2-42BF-AF72-97631AAB26D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110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41D71B2-DB2E-46DB-8387-A8E88FBD78EE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5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F9DF60-000A-44E4-9634-1297184E848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046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EA9FE-3A4C-4526-85F9-D4573560607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6078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5496" y="2857500"/>
            <a:ext cx="9144000" cy="1143000"/>
          </a:xfrm>
        </p:spPr>
        <p:txBody>
          <a:bodyPr/>
          <a:lstStyle/>
          <a:p>
            <a:r>
              <a:rPr lang="pt-BR" altLang="pt-B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OFERTÓRIO</a:t>
            </a:r>
            <a:br>
              <a:rPr lang="pt-BR" altLang="pt-B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Hino 60</a:t>
            </a:r>
            <a:endParaRPr lang="pt-BR" altLang="pt-BR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/>
              <a:t>EM TUDO AS TUAS</a:t>
            </a:r>
            <a:br>
              <a:rPr lang="pt-BR" altLang="pt-BR" sz="6600" b="1"/>
            </a:br>
            <a:r>
              <a:rPr lang="pt-BR" altLang="pt-BR" sz="6600" b="1"/>
              <a:t>MÃOS, SENHOR,</a:t>
            </a:r>
            <a:br>
              <a:rPr lang="pt-BR" altLang="pt-BR" sz="6600" b="1"/>
            </a:br>
            <a:r>
              <a:rPr lang="pt-BR" altLang="pt-BR" sz="6600" b="1"/>
              <a:t>NOS TÊM ENRIQUECIDO,</a:t>
            </a:r>
          </a:p>
        </p:txBody>
      </p:sp>
    </p:spTree>
    <p:extLst>
      <p:ext uri="{BB962C8B-B14F-4D97-AF65-F5344CB8AC3E}">
        <p14:creationId xmlns:p14="http://schemas.microsoft.com/office/powerpoint/2010/main" val="14423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ÀS PROVISÕES</a:t>
            </a:r>
            <a:br>
              <a:rPr lang="pt-BR" altLang="pt-BR" sz="6600" b="1" dirty="0"/>
            </a:br>
            <a:r>
              <a:rPr lang="pt-BR" altLang="pt-BR" sz="6600" b="1" dirty="0"/>
              <a:t>DO TEU AMOR,</a:t>
            </a:r>
            <a:br>
              <a:rPr lang="pt-BR" altLang="pt-BR" sz="6600" b="1" dirty="0"/>
            </a:br>
            <a:r>
              <a:rPr lang="pt-BR" altLang="pt-BR" sz="6600" b="1" dirty="0"/>
              <a:t>BONDOSAS, CONDUZIDO.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 TI PROCEDE A SALVAÇÃO</a:t>
            </a:r>
            <a:br>
              <a:rPr lang="pt-BR" altLang="pt-BR" sz="6600" b="1" dirty="0"/>
            </a:br>
            <a:r>
              <a:rPr lang="pt-BR" altLang="pt-BR" sz="6600" b="1" dirty="0"/>
              <a:t>E AS BÊNÇÃOS INCONTÁVEIS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QUE, DIA A DIA,</a:t>
            </a:r>
            <a:br>
              <a:rPr lang="pt-BR" altLang="pt-BR" sz="6600" b="1" dirty="0"/>
            </a:br>
            <a:r>
              <a:rPr lang="pt-BR" altLang="pt-BR" sz="6600" b="1" dirty="0"/>
              <a:t>Ó PAI, NOS DÃO</a:t>
            </a:r>
            <a:br>
              <a:rPr lang="pt-BR" altLang="pt-BR" sz="6600" b="1" dirty="0"/>
            </a:br>
            <a:r>
              <a:rPr lang="pt-BR" altLang="pt-BR" sz="6600" b="1" dirty="0"/>
              <a:t>AS TUAS MÃOS AMÁVEIS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 TI VIVEMOS NÓS, SENHOR</a:t>
            </a:r>
            <a:r>
              <a:rPr lang="pt-BR" altLang="pt-BR" sz="6600" b="1" dirty="0" smtClean="0"/>
              <a:t>, E </a:t>
            </a:r>
            <a:r>
              <a:rPr lang="pt-BR" altLang="pt-BR" sz="6600" b="1" dirty="0"/>
              <a:t>EM TI</a:t>
            </a:r>
            <a:br>
              <a:rPr lang="pt-BR" altLang="pt-BR" sz="6600" b="1" dirty="0"/>
            </a:br>
            <a:r>
              <a:rPr lang="pt-BR" altLang="pt-BR" sz="6600" b="1" dirty="0"/>
              <a:t>NOS ALEGRAMOS;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NA COMUNHÃO</a:t>
            </a:r>
            <a:br>
              <a:rPr lang="pt-BR" altLang="pt-BR" sz="6600" b="1" dirty="0"/>
            </a:br>
            <a:r>
              <a:rPr lang="pt-BR" altLang="pt-BR" sz="6600" b="1" dirty="0"/>
              <a:t>DO PURO AMOR</a:t>
            </a:r>
            <a:br>
              <a:rPr lang="pt-BR" altLang="pt-BR" sz="6600" b="1" dirty="0"/>
            </a:br>
            <a:r>
              <a:rPr lang="pt-BR" altLang="pt-BR" sz="6600" b="1" dirty="0"/>
              <a:t>QUE EM CRISTO DESFRUTAMOS.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COM MUI SINCERO CORAÇÃO</a:t>
            </a:r>
            <a:br>
              <a:rPr lang="pt-BR" altLang="pt-BR" sz="6600" b="1" dirty="0"/>
            </a:br>
            <a:r>
              <a:rPr lang="pt-BR" altLang="pt-BR" sz="6600" b="1" dirty="0"/>
              <a:t>OFERTA AQUI TRAZEMOS;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RECEBE COMO GRATIDÃO</a:t>
            </a:r>
            <a:br>
              <a:rPr lang="pt-BR" altLang="pt-BR" sz="6600" b="1" dirty="0"/>
            </a:br>
            <a:r>
              <a:rPr lang="pt-BR" altLang="pt-BR" sz="6600" b="1" dirty="0"/>
              <a:t>DE QUANDO</a:t>
            </a:r>
            <a:br>
              <a:rPr lang="pt-BR" altLang="pt-BR" sz="6600" b="1" dirty="0"/>
            </a:br>
            <a:r>
              <a:rPr lang="pt-BR" altLang="pt-BR" sz="6600" b="1" dirty="0"/>
              <a:t>A TI DEVEMOS. AMÉM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157192"/>
            <a:ext cx="5832648" cy="0"/>
          </a:xfrm>
          <a:prstGeom prst="line">
            <a:avLst/>
          </a:prstGeom>
          <a:ln w="130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55</TotalTime>
  <Words>38</Words>
  <Application>Microsoft Office PowerPoint</Application>
  <PresentationFormat>Apresentação na tela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Tema2</vt:lpstr>
      <vt:lpstr>OFERTÓRIO Hino 60</vt:lpstr>
      <vt:lpstr>EM TUDO AS TUAS MÃOS, SENHOR, NOS TÊM ENRIQUECIDO,</vt:lpstr>
      <vt:lpstr>E ÀS PROVISÕES DO TEU AMOR, BONDOSAS, CONDUZIDO.</vt:lpstr>
      <vt:lpstr>DE TI PROCEDE A SALVAÇÃO E AS BÊNÇÃOS INCONTÁVEIS</vt:lpstr>
      <vt:lpstr>QUE, DIA A DIA, Ó PAI, NOS DÃO AS TUAS MÃOS AMÁVEIS</vt:lpstr>
      <vt:lpstr>DE TI VIVEMOS NÓS, SENHOR, E EM TI NOS ALEGRAMOS;</vt:lpstr>
      <vt:lpstr>NA COMUNHÃO DO PURO AMOR QUE EM CRISTO DESFRUTAMOS.</vt:lpstr>
      <vt:lpstr>COM MUI SINCERO CORAÇÃO OFERTA AQUI TRAZEMOS;</vt:lpstr>
      <vt:lpstr>RECEBE COMO GRATIDÃO DE QUANDO A TI DEVEMOS. AMÉM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TUDO AS TUAS MÃOS, SENHOR,</dc:title>
  <dc:creator>Igreja Presbiteriana de Cuiabá</dc:creator>
  <cp:lastModifiedBy>Narrubia</cp:lastModifiedBy>
  <cp:revision>4</cp:revision>
  <dcterms:created xsi:type="dcterms:W3CDTF">2004-08-09T00:34:52Z</dcterms:created>
  <dcterms:modified xsi:type="dcterms:W3CDTF">2017-03-19T17:00:38Z</dcterms:modified>
</cp:coreProperties>
</file>