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7" autoAdjust="0"/>
    <p:restoredTop sz="94716" autoAdjust="0"/>
  </p:normalViewPr>
  <p:slideViewPr>
    <p:cSldViewPr showGuides="1">
      <p:cViewPr varScale="1">
        <p:scale>
          <a:sx n="37" d="100"/>
          <a:sy n="37" d="100"/>
        </p:scale>
        <p:origin x="34" y="8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9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7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03908B-0AB2-46D1-B1E5-B80215E5A6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64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BF9D3A-94CB-4E1C-966C-7A18436FEC4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86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EFE55F-518A-449C-B4DA-8A8C3D66241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24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7156DA-1652-4AE1-8487-7550AAB3D32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511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77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150096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sz="8000" b="1" dirty="0" smtClean="0">
                <a:solidFill>
                  <a:schemeClr val="bg1"/>
                </a:solidFill>
              </a:rPr>
              <a:t>AÇÕES DE GRAÇA</a:t>
            </a:r>
            <a:br>
              <a:rPr lang="pt-BR" altLang="pt-BR" sz="80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61</a:t>
            </a:r>
            <a:endParaRPr lang="pt-BR" altLang="pt-BR" sz="4400" b="1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 CRUZ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O SOFRIMENTO,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E, AFINAL, RESSURREIÇÃO,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813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PELO AMOR,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É SEM MEDIDA,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PELA PAZ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NO CORAÇÃO;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9972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 LÁGRIMA VERTIDA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O CONSOLO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É SEM PAR,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492375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PELO DOM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DA ETERNA VIDA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SEMPRE GRAÇAS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HEI DE DAR.</a:t>
            </a:r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1691680" y="5085184"/>
            <a:ext cx="5760640" cy="72008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813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GRAÇAS DOU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POR ESTA VIDA,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PELO BEM QUE REVELOU,</a:t>
            </a:r>
          </a:p>
        </p:txBody>
      </p:sp>
    </p:spTree>
    <p:extLst>
      <p:ext uri="{BB962C8B-B14F-4D97-AF65-F5344CB8AC3E}">
        <p14:creationId xmlns:p14="http://schemas.microsoft.com/office/powerpoint/2010/main" val="22176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GRAÇAS DOU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PELO FUTURO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POR TUDO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PASSOU.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PELAS BÊNÇÃOS DERRAMADAS,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PELO AMOR,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PELA AFLIÇÃO,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813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PELAS GRAÇAS REVELADAS,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GRAÇAS DOU PELO 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897438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GRAÇAS PELO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AZUL CELESTE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POR NUVENS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HÁ TAMBÉM,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8527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PELAS ROSAS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dirty="0" smtClean="0"/>
              <a:t>D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CAMINHO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OS ESPINHOS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ELAS TÊM.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PELAS NOITES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DESTA VIDA,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PELA ESTRELA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BRILHOU,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PELA PRECE RESPONDIDA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A ESPERANÇA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QUE FALHOU.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65</TotalTime>
  <Words>34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Tema2</vt:lpstr>
      <vt:lpstr>AÇÕES DE GRAÇA Hino 61</vt:lpstr>
      <vt:lpstr>GRAÇAS DOU POR ESTA VIDA, PELO BEM QUE REVELOU,</vt:lpstr>
      <vt:lpstr>GRAÇAS DOU PELO FUTURO E POR TUDO QUE PASSOU.</vt:lpstr>
      <vt:lpstr>PELAS BÊNÇÃOS DERRAMADAS,  PELO AMOR, PELA AFLIÇÃO,</vt:lpstr>
      <vt:lpstr>PELAS GRAÇAS REVELADAS, GRAÇAS DOU PELO PERDÃO.</vt:lpstr>
      <vt:lpstr>GRAÇAS PELO AZUL CELESTE E POR NUVENS QUE HÁ TAMBÉM,</vt:lpstr>
      <vt:lpstr>PELAS ROSAS DO CAMINHO E OS ESPINHOS QUE ELAS TÊM.</vt:lpstr>
      <vt:lpstr>PELAS NOITES DESTA VIDA, PELA ESTRELA QUE BRILHOU,</vt:lpstr>
      <vt:lpstr>PELA PRECE RESPONDIDA E A ESPERANÇA QUE FALHOU.</vt:lpstr>
      <vt:lpstr>PELA CRUZ E O SOFRIMENTO, E, AFINAL, RESSURREIÇÃO,</vt:lpstr>
      <vt:lpstr>PELO AMOR, QUE É SEM MEDIDA, PELA PAZ NO CORAÇÃO;</vt:lpstr>
      <vt:lpstr>PELA LÁGRIMA VERTIDA E O CONSOLO QUE É SEM PAR,</vt:lpstr>
      <vt:lpstr>PELO DOM DA ETERNA VIDA SEMPRE GRAÇAS HEI DE DAR.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GRAÇAS DOU POR ESTA VIDA, PELO BEM QUE REVELOU,</dc:title>
  <dc:creator>Meu Computador</dc:creator>
  <cp:lastModifiedBy>Narrubia</cp:lastModifiedBy>
  <cp:revision>8</cp:revision>
  <dcterms:created xsi:type="dcterms:W3CDTF">2003-09-12T01:02:52Z</dcterms:created>
  <dcterms:modified xsi:type="dcterms:W3CDTF">2017-03-19T23:21:24Z</dcterms:modified>
</cp:coreProperties>
</file>