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2" r:id="rId11"/>
    <p:sldId id="263" r:id="rId12"/>
    <p:sldId id="268" r:id="rId13"/>
    <p:sldId id="269" r:id="rId14"/>
    <p:sldId id="264" r:id="rId15"/>
    <p:sldId id="265" r:id="rId16"/>
    <p:sldId id="270" r:id="rId17"/>
    <p:sldId id="271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716" autoAdjust="0"/>
  </p:normalViewPr>
  <p:slideViewPr>
    <p:cSldViewPr showGuides="1">
      <p:cViewPr varScale="1">
        <p:scale>
          <a:sx n="70" d="100"/>
          <a:sy n="70" d="100"/>
        </p:scale>
        <p:origin x="48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554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4EAA135-CE2C-463B-9F27-91F1D763B53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6398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5E1F2B3-97F8-4A80-88E7-D495F03BD6E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8425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A756F45-F9C7-4A35-92BF-210EC557127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5261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122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HINO DE </a:t>
            </a:r>
            <a:br>
              <a:rPr lang="pt-BR" altLang="pt-BR" sz="8000" b="1" dirty="0" smtClean="0"/>
            </a:br>
            <a:r>
              <a:rPr lang="pt-BR" altLang="pt-BR" sz="8000" b="1" dirty="0" smtClean="0"/>
              <a:t>GRATIDÃO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sz="4400" i="1" dirty="0" smtClean="0"/>
              <a:t>Hino 62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686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EU TE AGRADEÇO</a:t>
            </a:r>
            <a:br>
              <a:rPr lang="pt-BR" altLang="pt-BR" sz="6600" b="1" dirty="0"/>
            </a:br>
            <a:r>
              <a:rPr lang="pt-BR" altLang="pt-BR" sz="6600" b="1" dirty="0"/>
              <a:t>O PÃO DE CADA DIA,</a:t>
            </a:r>
            <a:br>
              <a:rPr lang="pt-BR" altLang="pt-BR" sz="6600" b="1" dirty="0"/>
            </a:br>
            <a:r>
              <a:rPr lang="pt-BR" altLang="pt-BR" sz="6600" b="1" dirty="0"/>
              <a:t>A ÁGUA QUE ALIVIA</a:t>
            </a:r>
            <a:br>
              <a:rPr lang="pt-BR" altLang="pt-BR" sz="6600" b="1" dirty="0"/>
            </a:br>
            <a:r>
              <a:rPr lang="pt-BR" altLang="pt-BR" sz="6600" b="1" dirty="0"/>
              <a:t>A SEDE DURA,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 O SOL QUE AQUECE</a:t>
            </a:r>
            <a:br>
              <a:rPr lang="pt-BR" altLang="pt-BR" sz="6600" b="1" dirty="0"/>
            </a:br>
            <a:r>
              <a:rPr lang="pt-BR" altLang="pt-BR" sz="6600" b="1" dirty="0"/>
              <a:t>A POBRE GENTE FRIA,</a:t>
            </a:r>
            <a:br>
              <a:rPr lang="pt-BR" altLang="pt-BR" sz="6600" b="1" dirty="0"/>
            </a:br>
            <a:r>
              <a:rPr lang="pt-BR" altLang="pt-BR" sz="6600" b="1" dirty="0"/>
              <a:t>SÃO BÊNÇÃOS QUE </a:t>
            </a:r>
            <a:r>
              <a:rPr lang="pt-BR" altLang="pt-BR" sz="6600" b="1" dirty="0" smtClean="0"/>
              <a:t>ENCHEM </a:t>
            </a:r>
            <a:r>
              <a:rPr lang="pt-BR" altLang="pt-BR" sz="6600" b="1" dirty="0"/>
              <a:t>A TERRA DE FARTURA.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GRAÇAS, GRAÇAS,</a:t>
            </a:r>
            <a:br>
              <a:rPr lang="pt-BR" altLang="pt-BR" sz="6600" b="1" dirty="0"/>
            </a:br>
            <a:r>
              <a:rPr lang="pt-BR" altLang="pt-BR" sz="6600" b="1" dirty="0"/>
              <a:t>MIL GRAÇAS </a:t>
            </a:r>
            <a:br>
              <a:rPr lang="pt-BR" altLang="pt-BR" sz="6600" b="1" dirty="0"/>
            </a:br>
            <a:r>
              <a:rPr lang="pt-BR" altLang="pt-BR" sz="6600" b="1" dirty="0"/>
              <a:t>A TI, MEU SALVADOR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GRAÇAS, GRAÇAS,</a:t>
            </a:r>
            <a:br>
              <a:rPr lang="pt-BR" altLang="pt-BR" sz="6600" b="1" dirty="0"/>
            </a:br>
            <a:r>
              <a:rPr lang="pt-BR" altLang="pt-BR" sz="6600" b="1" dirty="0"/>
              <a:t>MIL GRAÇAS </a:t>
            </a:r>
            <a:br>
              <a:rPr lang="pt-BR" altLang="pt-BR" sz="6600" b="1" dirty="0"/>
            </a:br>
            <a:r>
              <a:rPr lang="pt-BR" altLang="pt-BR" sz="6600" b="1" dirty="0"/>
              <a:t>POR TEU PRECIOSO AMOR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EU TE AGRADEÇO, Ó PAI , OS MEUS AMIGOS,</a:t>
            </a:r>
            <a:br>
              <a:rPr lang="pt-BR" altLang="pt-BR" sz="6600" b="1" dirty="0"/>
            </a:br>
            <a:r>
              <a:rPr lang="pt-BR" altLang="pt-BR" sz="6600" b="1" dirty="0"/>
              <a:t>E OS INIMIGOS TAMBÉM</a:t>
            </a:r>
            <a:br>
              <a:rPr lang="pt-BR" altLang="pt-BR" sz="6600" b="1" dirty="0"/>
            </a:br>
            <a:r>
              <a:rPr lang="pt-BR" altLang="pt-BR" sz="6600" b="1" dirty="0"/>
              <a:t>TE AGRADEÇO.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SOU GRATO POR VITÓRIAS EM PERIGOS,</a:t>
            </a:r>
            <a:br>
              <a:rPr lang="pt-BR" altLang="pt-BR" sz="6600" b="1" dirty="0"/>
            </a:br>
            <a:r>
              <a:rPr lang="pt-BR" altLang="pt-BR" sz="6600" b="1" dirty="0"/>
              <a:t>E OUTRAS BÊNÇÃOS</a:t>
            </a:r>
            <a:br>
              <a:rPr lang="pt-BR" altLang="pt-BR" sz="6600" b="1" dirty="0"/>
            </a:br>
            <a:r>
              <a:rPr lang="pt-BR" altLang="pt-BR" sz="6600" b="1" dirty="0"/>
              <a:t>QUE EU NÃO </a:t>
            </a:r>
            <a:r>
              <a:rPr lang="pt-BR" altLang="pt-BR" sz="6600" b="1" dirty="0" smtClean="0"/>
              <a:t>MEREÇO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GRAÇAS, GRAÇAS,</a:t>
            </a:r>
            <a:br>
              <a:rPr lang="pt-BR" altLang="pt-BR" sz="6600" b="1" dirty="0"/>
            </a:br>
            <a:r>
              <a:rPr lang="pt-BR" altLang="pt-BR" sz="6600" b="1" dirty="0"/>
              <a:t>MIL GRAÇAS </a:t>
            </a:r>
            <a:br>
              <a:rPr lang="pt-BR" altLang="pt-BR" sz="6600" b="1" dirty="0"/>
            </a:br>
            <a:r>
              <a:rPr lang="pt-BR" altLang="pt-BR" sz="6600" b="1" dirty="0"/>
              <a:t>A TI, MEU SALVADOR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GRAÇAS, GRAÇAS,</a:t>
            </a:r>
            <a:br>
              <a:rPr lang="pt-BR" altLang="pt-BR" sz="6600" b="1" dirty="0"/>
            </a:br>
            <a:r>
              <a:rPr lang="pt-BR" altLang="pt-BR" sz="6600" b="1" dirty="0"/>
              <a:t>MIL GRAÇAS </a:t>
            </a:r>
            <a:br>
              <a:rPr lang="pt-BR" altLang="pt-BR" sz="6600" b="1" dirty="0"/>
            </a:br>
            <a:r>
              <a:rPr lang="pt-BR" altLang="pt-BR" sz="6600" b="1" dirty="0"/>
              <a:t>POR TEU PRECIOSO AMOR !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692275" y="5373688"/>
            <a:ext cx="5832475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GRAÇAS TE DOU POR</a:t>
            </a:r>
            <a:br>
              <a:rPr lang="pt-BR" altLang="pt-BR" sz="6600" b="1" dirty="0"/>
            </a:br>
            <a:r>
              <a:rPr lang="pt-BR" altLang="pt-BR" sz="6600" b="1" dirty="0"/>
              <a:t>TUDO QUE ME DESTE,</a:t>
            </a:r>
            <a:br>
              <a:rPr lang="pt-BR" altLang="pt-BR" sz="6600" b="1" dirty="0"/>
            </a:br>
            <a:r>
              <a:rPr lang="pt-BR" altLang="pt-BR" sz="6600" b="1" dirty="0"/>
              <a:t>PRIMEIRO A SALVAÇÃO</a:t>
            </a:r>
            <a:br>
              <a:rPr lang="pt-BR" altLang="pt-BR" sz="6600" b="1" dirty="0"/>
            </a:br>
            <a:r>
              <a:rPr lang="pt-BR" altLang="pt-BR" sz="6600" b="1" dirty="0"/>
              <a:t>EM MEU JESUS.</a:t>
            </a:r>
          </a:p>
        </p:txBody>
      </p:sp>
    </p:spTree>
    <p:extLst>
      <p:ext uri="{BB962C8B-B14F-4D97-AF65-F5344CB8AC3E}">
        <p14:creationId xmlns:p14="http://schemas.microsoft.com/office/powerpoint/2010/main" val="13962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GRAÇAS DE DOU</a:t>
            </a:r>
            <a:br>
              <a:rPr lang="pt-BR" altLang="pt-BR" sz="6600" b="1" dirty="0"/>
            </a:br>
            <a:r>
              <a:rPr lang="pt-BR" altLang="pt-BR" sz="6600" b="1" dirty="0"/>
              <a:t>POR TUDO QUE FIZESTE</a:t>
            </a:r>
            <a:br>
              <a:rPr lang="pt-BR" altLang="pt-BR" sz="6600" b="1" dirty="0"/>
            </a:br>
            <a:r>
              <a:rPr lang="pt-BR" altLang="pt-BR" sz="6600" b="1" dirty="0"/>
              <a:t>POR ESTE PECADOR</a:t>
            </a:r>
            <a:br>
              <a:rPr lang="pt-BR" altLang="pt-BR" sz="6600" b="1" dirty="0"/>
            </a:br>
            <a:r>
              <a:rPr lang="pt-BR" altLang="pt-BR" sz="6600" b="1" dirty="0"/>
              <a:t>SALVO NA CRUZ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GRAÇAS, GRAÇAS,</a:t>
            </a:r>
            <a:br>
              <a:rPr lang="pt-BR" altLang="pt-BR" sz="6600" b="1" dirty="0"/>
            </a:br>
            <a:r>
              <a:rPr lang="pt-BR" altLang="pt-BR" sz="6600" b="1" dirty="0"/>
              <a:t>MIL GRAÇAS </a:t>
            </a:r>
            <a:br>
              <a:rPr lang="pt-BR" altLang="pt-BR" sz="6600" b="1" dirty="0"/>
            </a:br>
            <a:r>
              <a:rPr lang="pt-BR" altLang="pt-BR" sz="6600" b="1" dirty="0"/>
              <a:t>A TI, MEU SALVADOR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GRAÇAS, GRAÇAS,</a:t>
            </a:r>
            <a:br>
              <a:rPr lang="pt-BR" altLang="pt-BR" sz="6600" b="1" dirty="0"/>
            </a:br>
            <a:r>
              <a:rPr lang="pt-BR" altLang="pt-BR" sz="6600" b="1" dirty="0"/>
              <a:t>MIL GRAÇAS </a:t>
            </a:r>
            <a:br>
              <a:rPr lang="pt-BR" altLang="pt-BR" sz="6600" b="1" dirty="0"/>
            </a:br>
            <a:r>
              <a:rPr lang="pt-BR" altLang="pt-BR" sz="6600" b="1" dirty="0"/>
              <a:t>POR TEU PRECIOSO AMOR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EU TE AGRADEÇO A BÊNÇÃO DO TRABALHO</a:t>
            </a:r>
            <a:br>
              <a:rPr lang="pt-BR" altLang="pt-BR" sz="6600" b="1" dirty="0"/>
            </a:br>
            <a:r>
              <a:rPr lang="pt-BR" altLang="pt-BR" sz="6600" b="1" dirty="0"/>
              <a:t>E DO MEU LAR, QUE ALEGRA O MEU VIVER;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CORREÇÃO PATERNA, QUANDO FALHO,</a:t>
            </a:r>
            <a:br>
              <a:rPr lang="pt-BR" altLang="pt-BR" sz="6600" b="1" dirty="0"/>
            </a:br>
            <a:r>
              <a:rPr lang="pt-BR" altLang="pt-BR" sz="6600" b="1" dirty="0"/>
              <a:t>PROVANDO O TEU AMOR PELO MEU 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GRAÇAS, GRAÇAS,</a:t>
            </a:r>
            <a:br>
              <a:rPr lang="pt-BR" altLang="pt-BR" sz="6600" b="1" dirty="0"/>
            </a:br>
            <a:r>
              <a:rPr lang="pt-BR" altLang="pt-BR" sz="6600" b="1" dirty="0"/>
              <a:t>MIL GRAÇAS </a:t>
            </a:r>
            <a:br>
              <a:rPr lang="pt-BR" altLang="pt-BR" sz="6600" b="1" dirty="0"/>
            </a:br>
            <a:r>
              <a:rPr lang="pt-BR" altLang="pt-BR" sz="6600" b="1" dirty="0"/>
              <a:t>A TI, MEU SALVADOR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GRAÇAS, GRAÇAS,</a:t>
            </a:r>
            <a:br>
              <a:rPr lang="pt-BR" altLang="pt-BR" sz="6600" b="1" dirty="0"/>
            </a:br>
            <a:r>
              <a:rPr lang="pt-BR" altLang="pt-BR" sz="6600" b="1" dirty="0"/>
              <a:t>MIL GRAÇAS </a:t>
            </a:r>
            <a:br>
              <a:rPr lang="pt-BR" altLang="pt-BR" sz="6600" b="1" dirty="0"/>
            </a:br>
            <a:r>
              <a:rPr lang="pt-BR" altLang="pt-BR" sz="6600" b="1" dirty="0"/>
              <a:t>POR TEU PRECIOSO AMOR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12</TotalTime>
  <Words>81</Words>
  <Application>Microsoft Office PowerPoint</Application>
  <PresentationFormat>Apresentação na tela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Arial</vt:lpstr>
      <vt:lpstr>Tema2</vt:lpstr>
      <vt:lpstr>HINO DE  GRATIDÃO Hino 62</vt:lpstr>
      <vt:lpstr>GRAÇAS TE DOU POR TUDO QUE ME DESTE, PRIMEIRO A SALVAÇÃO EM MEU JESUS.</vt:lpstr>
      <vt:lpstr>GRAÇAS DE DOU POR TUDO QUE FIZESTE POR ESTE PECADOR SALVO NA CRUZ !</vt:lpstr>
      <vt:lpstr>GRAÇAS, GRAÇAS, MIL GRAÇAS  A TI, MEU SALVADOR !</vt:lpstr>
      <vt:lpstr>GRAÇAS, GRAÇAS, MIL GRAÇAS  POR TEU PRECIOSO AMOR !</vt:lpstr>
      <vt:lpstr>EU TE AGRADEÇO A BÊNÇÃO DO TRABALHO E DO MEU LAR, QUE ALEGRA O MEU VIVER;</vt:lpstr>
      <vt:lpstr>A CORREÇÃO PATERNA, QUANDO FALHO, PROVANDO O TEU AMOR PELO MEU SER.</vt:lpstr>
      <vt:lpstr>GRAÇAS, GRAÇAS, MIL GRAÇAS  A TI, MEU SALVADOR !</vt:lpstr>
      <vt:lpstr>GRAÇAS, GRAÇAS, MIL GRAÇAS  POR TEU PRECIOSO AMOR !</vt:lpstr>
      <vt:lpstr>EU TE AGRADEÇO O PÃO DE CADA DIA, A ÁGUA QUE ALIVIA A SEDE DURA,</vt:lpstr>
      <vt:lpstr>E O SOL QUE AQUECE A POBRE GENTE FRIA, SÃO BÊNÇÃOS QUE ENCHEM A TERRA DE FARTURA.</vt:lpstr>
      <vt:lpstr>GRAÇAS, GRAÇAS, MIL GRAÇAS  A TI, MEU SALVADOR !</vt:lpstr>
      <vt:lpstr>GRAÇAS, GRAÇAS, MIL GRAÇAS  POR TEU PRECIOSO AMOR !</vt:lpstr>
      <vt:lpstr>EU TE AGRADEÇO, Ó PAI , OS MEUS AMIGOS, E OS INIMIGOS TAMBÉM TE AGRADEÇO.</vt:lpstr>
      <vt:lpstr>SOU GRATO POR VITÓRIAS EM PERIGOS, E OUTRAS BÊNÇÃOS QUE EU NÃO MEREÇO</vt:lpstr>
      <vt:lpstr>GRAÇAS, GRAÇAS, MIL GRAÇAS  A TI, MEU SALVADOR !</vt:lpstr>
      <vt:lpstr>GRAÇAS, GRAÇAS, MIL GRAÇAS  POR TEU PRECIOSO AMOR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GRAÇAS TE DOU POR TUDO QUE ME DESTE, PRIMEIRO A SALVAÇÃO EM MEU JESUS.</dc:title>
  <dc:creator>Meu Computador</dc:creator>
  <cp:lastModifiedBy>Narrubia</cp:lastModifiedBy>
  <cp:revision>3</cp:revision>
  <dcterms:created xsi:type="dcterms:W3CDTF">2003-11-24T00:56:46Z</dcterms:created>
  <dcterms:modified xsi:type="dcterms:W3CDTF">2017-03-19T23:30:45Z</dcterms:modified>
</cp:coreProperties>
</file>