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716" autoAdjust="0"/>
  </p:normalViewPr>
  <p:slideViewPr>
    <p:cSldViewPr showGuides="1">
      <p:cViewPr varScale="1">
        <p:scale>
          <a:sx n="70" d="100"/>
          <a:sy n="70" d="100"/>
        </p:scale>
        <p:origin x="62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81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F783277-E38E-4B8A-91ED-56C2FB0BEFB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11B3AA-C1AA-406A-A6D2-E5DDB571E24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5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0C8855-A43D-4043-A224-BC8CD5417B4E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1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9DF284-C86B-4BA5-AC4B-655E964CC1D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912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138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r>
              <a:rPr lang="pt-BR" altLang="pt-BR" sz="8000" b="1" dirty="0" smtClean="0"/>
              <a:t>GRATA MEMÓRIA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i="1" dirty="0" smtClean="0"/>
              <a:t>Hino 64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OH! NUNCA, NUNCA CESSARÃO MEUS LÁBIOS</a:t>
            </a:r>
            <a:br>
              <a:rPr lang="pt-BR" altLang="pt-BR" sz="6600" b="1" dirty="0"/>
            </a:br>
            <a:r>
              <a:rPr lang="pt-BR" altLang="pt-BR" sz="6600" b="1" dirty="0"/>
              <a:t>DE BENDIZER-TE,</a:t>
            </a:r>
            <a:br>
              <a:rPr lang="pt-BR" altLang="pt-BR" sz="6600" b="1" dirty="0"/>
            </a:br>
            <a:r>
              <a:rPr lang="pt-BR" altLang="pt-BR" sz="6600" b="1" dirty="0"/>
              <a:t>DE CANTAR-TE A GLÓRIA;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 EM MINHA ALMA</a:t>
            </a:r>
            <a:br>
              <a:rPr lang="pt-BR" altLang="pt-BR" sz="6600" b="1" dirty="0"/>
            </a:br>
            <a:r>
              <a:rPr lang="pt-BR" altLang="pt-BR" sz="6600" b="1" dirty="0"/>
              <a:t>TU ÉS SEMPRE,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Ó </a:t>
            </a:r>
            <a:r>
              <a:rPr lang="pt-BR" altLang="pt-BR" sz="6600" b="1" dirty="0"/>
              <a:t>CRISTO,</a:t>
            </a:r>
            <a:br>
              <a:rPr lang="pt-BR" altLang="pt-BR" sz="6600" b="1" dirty="0"/>
            </a:br>
            <a:r>
              <a:rPr lang="pt-BR" altLang="pt-BR" sz="6600" b="1" dirty="0"/>
              <a:t>GRATA MEMÓRIA!</a:t>
            </a:r>
            <a:br>
              <a:rPr lang="pt-BR" altLang="pt-BR" sz="6600" b="1" dirty="0"/>
            </a:br>
            <a:r>
              <a:rPr lang="pt-BR" altLang="pt-BR" sz="6600" b="1" dirty="0" smtClean="0"/>
              <a:t>AMÉM</a:t>
            </a:r>
            <a:endParaRPr lang="pt-BR" altLang="pt-BR" sz="6600" b="1" dirty="0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403350" y="5589240"/>
            <a:ext cx="6264275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NUNCA MEUS LÁBIOS CESSARÃO, Ó CRISTO,</a:t>
            </a:r>
            <a:br>
              <a:rPr lang="pt-BR" altLang="pt-BR" sz="6600" b="1" dirty="0"/>
            </a:br>
            <a:r>
              <a:rPr lang="pt-BR" altLang="pt-BR" sz="6600" b="1" dirty="0"/>
              <a:t>DE BENDIZER-TE, DE CANTAR-TE GLÓRIA;</a:t>
            </a:r>
          </a:p>
        </p:txBody>
      </p:sp>
    </p:spTree>
    <p:extLst>
      <p:ext uri="{BB962C8B-B14F-4D97-AF65-F5344CB8AC3E}">
        <p14:creationId xmlns:p14="http://schemas.microsoft.com/office/powerpoint/2010/main" val="10448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POIS GUARDO NA ALMA TEU AMOR IMENSO:</a:t>
            </a:r>
            <a:br>
              <a:rPr lang="pt-BR" altLang="pt-BR" sz="6600" b="1" dirty="0"/>
            </a:br>
            <a:r>
              <a:rPr lang="pt-BR" altLang="pt-BR" sz="6600" b="1" dirty="0"/>
              <a:t>GRATA MEMÓRIA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QUANDO PERDIDO VAGUEAVA AFLITO,</a:t>
            </a:r>
            <a:br>
              <a:rPr lang="pt-BR" altLang="pt-BR" sz="6600" b="1" dirty="0"/>
            </a:br>
            <a:r>
              <a:rPr lang="pt-BR" altLang="pt-BR" sz="6600" b="1" dirty="0"/>
              <a:t>E EM DENSAS TREVAS</a:t>
            </a:r>
            <a:br>
              <a:rPr lang="pt-BR" altLang="pt-BR" sz="6600" b="1" dirty="0"/>
            </a:br>
            <a:r>
              <a:rPr lang="pt-BR" altLang="pt-BR" sz="6600" b="1" dirty="0"/>
              <a:t>MEU ANDAR SEGUIA,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TU ME BUSCASTES,</a:t>
            </a:r>
            <a:br>
              <a:rPr lang="pt-BR" altLang="pt-BR" sz="6600" b="1" dirty="0"/>
            </a:br>
            <a:r>
              <a:rPr lang="pt-BR" altLang="pt-BR" sz="6600" b="1" dirty="0"/>
              <a:t>LÁ DOS CÉUS MANDANDO</a:t>
            </a:r>
            <a:br>
              <a:rPr lang="pt-BR" altLang="pt-BR" sz="6600" b="1" dirty="0"/>
            </a:br>
            <a:r>
              <a:rPr lang="pt-BR" altLang="pt-BR" sz="6600" b="1" dirty="0"/>
              <a:t>LUZ QUE ME GUIA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QUANDO OPRIMIDO POR MUNDANO JUGO,</a:t>
            </a:r>
            <a:br>
              <a:rPr lang="pt-BR" altLang="pt-BR" sz="6600" b="1" dirty="0"/>
            </a:br>
            <a:r>
              <a:rPr lang="pt-BR" altLang="pt-BR" sz="6600" b="1" dirty="0"/>
              <a:t>EM MAUS CAMINHOS</a:t>
            </a:r>
            <a:br>
              <a:rPr lang="pt-BR" altLang="pt-BR" sz="6600" b="1" dirty="0"/>
            </a:br>
            <a:r>
              <a:rPr lang="pt-BR" altLang="pt-BR" sz="6600" b="1" dirty="0"/>
              <a:t>EU ME ANGUSTIAVA,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DEU-ME DESCANSO</a:t>
            </a:r>
            <a:br>
              <a:rPr lang="pt-BR" altLang="pt-BR" sz="6600" b="1" dirty="0"/>
            </a:br>
            <a:r>
              <a:rPr lang="pt-BR" altLang="pt-BR" sz="6600" b="1" dirty="0"/>
              <a:t>TUA VOZ TÃO TERNA</a:t>
            </a:r>
            <a:br>
              <a:rPr lang="pt-BR" altLang="pt-BR" sz="6600" b="1" dirty="0"/>
            </a:br>
            <a:r>
              <a:rPr lang="pt-BR" altLang="pt-BR" sz="6600" b="1" dirty="0"/>
              <a:t>QUE ME CHAMAVA!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AOS FORTES BRAÇOS</a:t>
            </a:r>
            <a:br>
              <a:rPr lang="pt-BR" altLang="pt-BR" sz="6600" b="1" dirty="0"/>
            </a:br>
            <a:r>
              <a:rPr lang="pt-BR" altLang="pt-BR" sz="6600" b="1" dirty="0"/>
              <a:t>EU CORRI CONFIANTE,</a:t>
            </a:r>
            <a:br>
              <a:rPr lang="pt-BR" altLang="pt-BR" sz="6600" b="1" dirty="0"/>
            </a:br>
            <a:r>
              <a:rPr lang="pt-BR" altLang="pt-BR" sz="6600" b="1" dirty="0"/>
              <a:t>MEIGO E BONDOSO,</a:t>
            </a:r>
            <a:br>
              <a:rPr lang="pt-BR" altLang="pt-BR" sz="6600" b="1" dirty="0"/>
            </a:br>
            <a:r>
              <a:rPr lang="pt-BR" altLang="pt-BR" sz="6600" b="1" dirty="0"/>
              <a:t>NÃO ME </a:t>
            </a:r>
            <a:r>
              <a:rPr lang="pt-BR" altLang="pt-BR" sz="6600" b="1" dirty="0" smtClean="0"/>
              <a:t>RECUSASTE;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 EM TEU IMENSO,</a:t>
            </a:r>
            <a:br>
              <a:rPr lang="pt-BR" altLang="pt-BR" sz="6600" b="1" dirty="0"/>
            </a:br>
            <a:r>
              <a:rPr lang="pt-BR" altLang="pt-BR" sz="6600" b="1" dirty="0"/>
              <a:t>SUAVE AMOR, TÃO PURO,</a:t>
            </a:r>
            <a:br>
              <a:rPr lang="pt-BR" altLang="pt-BR" sz="6600" b="1" dirty="0"/>
            </a:br>
            <a:r>
              <a:rPr lang="pt-BR" altLang="pt-BR" sz="6600" b="1" dirty="0"/>
              <a:t>ME </a:t>
            </a:r>
            <a:r>
              <a:rPr lang="pt-BR" altLang="pt-BR" sz="6600" b="1" dirty="0" smtClean="0"/>
              <a:t>AGASALHASTE!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12</TotalTime>
  <Words>55</Words>
  <Application>Microsoft Office PowerPoint</Application>
  <PresentationFormat>Apresentação na tela (4:3)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Tema2</vt:lpstr>
      <vt:lpstr>GRATA MEMÓRIA Hino 64</vt:lpstr>
      <vt:lpstr>NUNCA MEUS LÁBIOS CESSARÃO, Ó CRISTO, DE BENDIZER-TE, DE CANTAR-TE GLÓRIA;</vt:lpstr>
      <vt:lpstr>POIS GUARDO NA ALMA TEU AMOR IMENSO: GRATA MEMÓRIA !</vt:lpstr>
      <vt:lpstr>QUANDO PERDIDO VAGUEAVA AFLITO, E EM DENSAS TREVAS MEU ANDAR SEGUIA,</vt:lpstr>
      <vt:lpstr>TU ME BUSCASTES, LÁ DOS CÉUS MANDANDO LUZ QUE ME GUIA !</vt:lpstr>
      <vt:lpstr>QUANDO OPRIMIDO POR MUNDANO JUGO, EM MAUS CAMINHOS EU ME ANGUSTIAVA,</vt:lpstr>
      <vt:lpstr>DEU-ME DESCANSO TUA VOZ TÃO TERNA QUE ME CHAMAVA!</vt:lpstr>
      <vt:lpstr>AOS FORTES BRAÇOS EU CORRI CONFIANTE, MEIGO E BONDOSO, NÃO ME RECUSASTE;</vt:lpstr>
      <vt:lpstr>E EM TEU IMENSO, SUAVE AMOR, TÃO PURO, ME AGASALHASTE!</vt:lpstr>
      <vt:lpstr>OH! NUNCA, NUNCA CESSARÃO MEUS LÁBIOS DE BENDIZER-TE, DE CANTAR-TE A GLÓRIA;</vt:lpstr>
      <vt:lpstr>POIS EM MINHA ALMA TU ÉS SEMPRE,  Ó CRISTO, GRATA MEMÓRIA! AMÉM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NUNCA MEUS LÁBIOS CESSARÃO, Ó CRISTO, DE BENDIZER-TE, DE CANTAR-TE GLÓRIA;</dc:title>
  <dc:creator>Meu Computador</dc:creator>
  <cp:lastModifiedBy>Narrubia</cp:lastModifiedBy>
  <cp:revision>3</cp:revision>
  <dcterms:created xsi:type="dcterms:W3CDTF">2003-11-24T01:01:21Z</dcterms:created>
  <dcterms:modified xsi:type="dcterms:W3CDTF">2017-03-19T23:48:37Z</dcterms:modified>
</cp:coreProperties>
</file>