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3" r:id="rId4"/>
    <p:sldId id="257" r:id="rId5"/>
    <p:sldId id="264" r:id="rId6"/>
    <p:sldId id="258" r:id="rId7"/>
    <p:sldId id="265" r:id="rId8"/>
    <p:sldId id="259" r:id="rId9"/>
    <p:sldId id="266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716" autoAdjust="0"/>
  </p:normalViewPr>
  <p:slideViewPr>
    <p:cSldViewPr showGuides="1">
      <p:cViewPr varScale="1">
        <p:scale>
          <a:sx n="70" d="100"/>
          <a:sy n="70" d="100"/>
        </p:scale>
        <p:origin x="48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32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00F67F4-E0B2-49EC-AE79-75E6B1CB112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918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46AD96A-18CB-47E5-872F-EE5426F56F3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16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D71FF9-1E56-4C7A-B486-3A28A9017C7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228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391245-D72B-467B-8459-C2C23FD8540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5700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3146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780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SÚPLICAS</a:t>
            </a:r>
            <a:br>
              <a:rPr lang="pt-BR" altLang="pt-B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4400" i="1" dirty="0" smtClean="0"/>
              <a:t>Hino 69</a:t>
            </a:r>
            <a:endParaRPr lang="pt-BR" altLang="pt-B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SALVADOR,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JESUS BENDITO,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MINHA ALMA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REDENÇÃO,</a:t>
            </a:r>
          </a:p>
        </p:txBody>
      </p:sp>
    </p:spTree>
    <p:extLst>
      <p:ext uri="{BB962C8B-B14F-4D97-AF65-F5344CB8AC3E}">
        <p14:creationId xmlns:p14="http://schemas.microsoft.com/office/powerpoint/2010/main" val="33757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TUA GRAÇA ME CONVIDA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BUSCAR-TE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CONFISSÃO.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AMOR DE MIM MORRESTE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A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ENSANGÜENTADA CRUZ!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 SOFRESTE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MINHA PENA,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OH! MEU SALVADOR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MINHA ALMA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PURIFICA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TEU SANGUE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REMIDOR;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FAZE QUE,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LEAL E HUMILDE,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TE </a:t>
            </a: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SIRVA</a:t>
            </a: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MEU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TUA OVELHA,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TEUS BRAÇOS,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 SEGURA GUARDARÁS.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alt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" y="299695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/>
              <a:t>VEM LIVRAR-ME</a:t>
            </a:r>
            <a:br>
              <a:rPr lang="pt-BR" altLang="pt-BR" dirty="0"/>
            </a:br>
            <a:r>
              <a:rPr lang="pt-BR" altLang="pt-BR" dirty="0"/>
              <a:t>DOS </a:t>
            </a:r>
            <a:r>
              <a:rPr lang="pt-BR" altLang="pt-BR" dirty="0" smtClean="0"/>
              <a:t>PECADOS</a:t>
            </a: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GUARDA-ME</a:t>
            </a:r>
            <a:b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TUA PAZ</a:t>
            </a:r>
            <a:r>
              <a:rPr lang="pt-BR" alt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pt-BR" alt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589240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12</TotalTime>
  <Words>25</Words>
  <Application>Microsoft Office PowerPoint</Application>
  <PresentationFormat>Apresentação na tela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Tema2</vt:lpstr>
      <vt:lpstr>SÚPLICAS Hino 69</vt:lpstr>
      <vt:lpstr>SALVADOR, JESUS BENDITO, DE MINHA ALMA A REDENÇÃO,</vt:lpstr>
      <vt:lpstr>TUA GRAÇA ME CONVIDA A BUSCAR-TE EM CONFISSÃO.</vt:lpstr>
      <vt:lpstr>POR AMOR DE MIM MORRESTE SOBRE A ENSANGÜENTADA CRUZ!</vt:lpstr>
      <vt:lpstr>TU SOFRESTE A MINHA PENA, OH! MEU SALVADOR JESUS!</vt:lpstr>
      <vt:lpstr>A MINHA ALMA PURIFICA EM TEU SANGUE REMIDOR;</vt:lpstr>
      <vt:lpstr>FAZE QUE, LEAL E HUMILDE, EU TE SIRVA, MEU SENHOR.</vt:lpstr>
      <vt:lpstr>TUA OVELHA, NOS TEUS BRAÇOS, BEM SEGURA GUARDARÁS. </vt:lpstr>
      <vt:lpstr>VEM LIVRAR-ME DOS PECADOS E GUARDA-ME EM TUA PAZ!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SALVADOR, JESUS BENDITO</dc:title>
  <dc:creator>Igreja Presbiteriana de Cuiabá</dc:creator>
  <cp:lastModifiedBy>Narrubia</cp:lastModifiedBy>
  <cp:revision>4</cp:revision>
  <dcterms:created xsi:type="dcterms:W3CDTF">2004-08-09T00:48:44Z</dcterms:created>
  <dcterms:modified xsi:type="dcterms:W3CDTF">2017-03-20T01:59:14Z</dcterms:modified>
</cp:coreProperties>
</file>