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4" r:id="rId4"/>
    <p:sldId id="257" r:id="rId5"/>
    <p:sldId id="265" r:id="rId6"/>
    <p:sldId id="258" r:id="rId7"/>
    <p:sldId id="269" r:id="rId8"/>
    <p:sldId id="259" r:id="rId9"/>
    <p:sldId id="266" r:id="rId10"/>
    <p:sldId id="260" r:id="rId11"/>
    <p:sldId id="267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716" autoAdjust="0"/>
  </p:normalViewPr>
  <p:slideViewPr>
    <p:cSldViewPr showGuides="1">
      <p:cViewPr varScale="1">
        <p:scale>
          <a:sx n="70" d="100"/>
          <a:sy n="70" d="100"/>
        </p:scale>
        <p:origin x="48" y="1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235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4AFC221-9040-40CE-8AB1-15780C398C84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3588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7D2FE26-907E-4307-A6B5-8A10B8CF08BC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4405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C310EF1-2E38-4011-9A70-899189EBBDCF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8429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04C4EF-51DF-4860-B744-87B707D3ADD5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2188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5614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06080"/>
            <a:ext cx="9144000" cy="1143000"/>
          </a:xfrm>
        </p:spPr>
        <p:txBody>
          <a:bodyPr/>
          <a:lstStyle/>
          <a:p>
            <a:r>
              <a:rPr lang="pt-BR" altLang="pt-BR" sz="8000" b="1" dirty="0" smtClean="0"/>
              <a:t>DESCANSO EM JESUS</a:t>
            </a:r>
            <a:r>
              <a:rPr lang="pt-BR" altLang="pt-BR" sz="5000" b="1" dirty="0" smtClean="0"/>
              <a:t/>
            </a:r>
            <a:br>
              <a:rPr lang="pt-BR" altLang="pt-BR" sz="5000" b="1" dirty="0" smtClean="0"/>
            </a:br>
            <a:r>
              <a:rPr lang="pt-BR" altLang="pt-BR" sz="4400" i="1" dirty="0" smtClean="0"/>
              <a:t>Hino 70</a:t>
            </a:r>
            <a:endParaRPr lang="pt-BR" altLang="pt-BR" sz="4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E NA GLÓRIA ETERNA,</a:t>
            </a:r>
            <a:br>
              <a:rPr lang="pt-BR" altLang="pt-BR" sz="6600" b="1" dirty="0"/>
            </a:br>
            <a:r>
              <a:rPr lang="pt-BR" altLang="pt-BR" sz="6600" b="1" dirty="0"/>
              <a:t>AO LADO</a:t>
            </a:r>
            <a:br>
              <a:rPr lang="pt-BR" altLang="pt-BR" sz="6600" b="1" dirty="0"/>
            </a:br>
            <a:r>
              <a:rPr lang="pt-BR" altLang="pt-BR" sz="6600" b="1" dirty="0"/>
              <a:t>DOS FIÉIS EM MULTIDÃO,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MEUS LOUVORES,</a:t>
            </a:r>
            <a:br>
              <a:rPr lang="pt-BR" altLang="pt-BR" sz="6600" b="1" dirty="0"/>
            </a:br>
            <a:r>
              <a:rPr lang="pt-BR" altLang="pt-BR" sz="6600" b="1" dirty="0"/>
              <a:t>CRISTO AMADO,</a:t>
            </a:r>
            <a:br>
              <a:rPr lang="pt-BR" altLang="pt-BR" sz="6600" b="1" dirty="0"/>
            </a:br>
            <a:r>
              <a:rPr lang="pt-BR" altLang="pt-BR" sz="6600" b="1" dirty="0"/>
              <a:t>MAIS </a:t>
            </a:r>
            <a:r>
              <a:rPr lang="pt-BR" altLang="pt-BR" sz="6600" b="1" dirty="0" smtClean="0"/>
              <a:t>PERFEITO</a:t>
            </a: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/>
              <a:t>TE </a:t>
            </a:r>
            <a:r>
              <a:rPr lang="pt-BR" altLang="pt-BR" sz="6600" b="1" smtClean="0"/>
              <a:t>SERÃO</a:t>
            </a:r>
            <a:br>
              <a:rPr lang="pt-BR" altLang="pt-BR" sz="6600" b="1" smtClean="0"/>
            </a:br>
            <a:r>
              <a:rPr lang="pt-BR" altLang="pt-BR" sz="6600" b="1" smtClean="0"/>
              <a:t>AMÉM</a:t>
            </a:r>
            <a:endParaRPr lang="pt-BR" altLang="pt-BR" sz="66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1619672" y="5484574"/>
            <a:ext cx="5904656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/>
              <a:t>TODO O MEU</a:t>
            </a:r>
            <a:br>
              <a:rPr lang="pt-BR" altLang="pt-BR" sz="6600" b="1"/>
            </a:br>
            <a:r>
              <a:rPr lang="pt-BR" altLang="pt-BR" sz="6600" b="1"/>
              <a:t>TÃO VIL PECADO</a:t>
            </a:r>
            <a:br>
              <a:rPr lang="pt-BR" altLang="pt-BR" sz="6600" b="1"/>
            </a:br>
            <a:r>
              <a:rPr lang="pt-BR" altLang="pt-BR" sz="6600" b="1"/>
              <a:t>LANÇO, Ó CRISTO,</a:t>
            </a:r>
            <a:br>
              <a:rPr lang="pt-BR" altLang="pt-BR" sz="6600" b="1"/>
            </a:br>
            <a:r>
              <a:rPr lang="pt-BR" altLang="pt-BR" sz="6600" b="1"/>
              <a:t>SOBRE TI,</a:t>
            </a:r>
          </a:p>
        </p:txBody>
      </p:sp>
    </p:spTree>
    <p:extLst>
      <p:ext uri="{BB962C8B-B14F-4D97-AF65-F5344CB8AC3E}">
        <p14:creationId xmlns:p14="http://schemas.microsoft.com/office/powerpoint/2010/main" val="119683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POIS, CORDEIRO IMACULADO,</a:t>
            </a:r>
            <a:br>
              <a:rPr lang="pt-BR" altLang="pt-BR" sz="6600" b="1" dirty="0"/>
            </a:br>
            <a:r>
              <a:rPr lang="pt-BR" altLang="pt-BR" sz="6600" b="1" dirty="0"/>
              <a:t>TU ME DÁS</a:t>
            </a:r>
            <a:br>
              <a:rPr lang="pt-BR" altLang="pt-BR" sz="6600" b="1" dirty="0"/>
            </a:br>
            <a:r>
              <a:rPr lang="pt-BR" altLang="pt-BR" sz="6600" b="1" dirty="0"/>
              <a:t>PERDÃO AQUI.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MINHA MANCHA</a:t>
            </a:r>
            <a:br>
              <a:rPr lang="pt-BR" altLang="pt-BR" sz="6600" b="1" dirty="0"/>
            </a:br>
            <a:r>
              <a:rPr lang="pt-BR" altLang="pt-BR" sz="6600" b="1" dirty="0"/>
              <a:t>TÃO IMPURA</a:t>
            </a:r>
            <a:br>
              <a:rPr lang="pt-BR" altLang="pt-BR" sz="6600" b="1" dirty="0"/>
            </a:br>
            <a:r>
              <a:rPr lang="pt-BR" altLang="pt-BR" sz="6600" b="1" dirty="0"/>
              <a:t>TU BEM PODES RETIRAR;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E DEIXAR EM TI SEGURA</a:t>
            </a:r>
            <a:br>
              <a:rPr lang="pt-BR" altLang="pt-BR" sz="6600" b="1" dirty="0"/>
            </a:br>
            <a:r>
              <a:rPr lang="pt-BR" altLang="pt-BR" sz="6600" b="1" dirty="0"/>
              <a:t>A MINHA ALMA</a:t>
            </a:r>
            <a:br>
              <a:rPr lang="pt-BR" altLang="pt-BR" sz="6600" b="1" dirty="0"/>
            </a:br>
            <a:r>
              <a:rPr lang="pt-BR" altLang="pt-BR" sz="6600" b="1" dirty="0"/>
              <a:t>DESCANSAR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9411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POBRE SOU, ANGUSTIADO, </a:t>
            </a:r>
            <a:br>
              <a:rPr lang="pt-BR" altLang="pt-BR" sz="6600" b="1" dirty="0"/>
            </a:br>
            <a:r>
              <a:rPr lang="pt-BR" altLang="pt-BR" sz="6600" b="1" dirty="0"/>
              <a:t>MAS REVIVO EM TUA CRUZ;</a:t>
            </a:r>
            <a:br>
              <a:rPr lang="pt-BR" altLang="pt-BR" sz="6600" b="1" dirty="0"/>
            </a:b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E MEU CORAÇÃO CANSADO</a:t>
            </a:r>
            <a:br>
              <a:rPr lang="pt-BR" altLang="pt-BR" sz="6600" b="1" dirty="0"/>
            </a:br>
            <a:r>
              <a:rPr lang="pt-BR" altLang="pt-BR" sz="6600" b="1" dirty="0"/>
              <a:t>PONHO SÓ EM TI, JESUS!</a:t>
            </a:r>
          </a:p>
        </p:txBody>
      </p:sp>
    </p:spTree>
    <p:extLst>
      <p:ext uri="{BB962C8B-B14F-4D97-AF65-F5344CB8AC3E}">
        <p14:creationId xmlns:p14="http://schemas.microsoft.com/office/powerpoint/2010/main" val="339825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MINHAS MÁGOAS CARREGASTE</a:t>
            </a:r>
            <a:br>
              <a:rPr lang="pt-BR" altLang="pt-BR" sz="6600" b="1" dirty="0"/>
            </a:br>
            <a:r>
              <a:rPr lang="pt-BR" altLang="pt-BR" sz="6600" b="1" dirty="0"/>
              <a:t>NO MADEIRO,</a:t>
            </a:r>
            <a:br>
              <a:rPr lang="pt-BR" altLang="pt-BR" sz="6600" b="1" dirty="0"/>
            </a:br>
            <a:r>
              <a:rPr lang="pt-BR" altLang="pt-BR" sz="6600" b="1" dirty="0"/>
              <a:t>EM MEU LUGAR;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VIDA ETERNA</a:t>
            </a:r>
            <a:br>
              <a:rPr lang="pt-BR" altLang="pt-BR" sz="6600" b="1" dirty="0"/>
            </a:br>
            <a:r>
              <a:rPr lang="pt-BR" altLang="pt-BR" sz="6600" b="1" dirty="0"/>
              <a:t>ME COMPRASTE,</a:t>
            </a:r>
            <a:br>
              <a:rPr lang="pt-BR" altLang="pt-BR" sz="6600" b="1" dirty="0"/>
            </a:br>
            <a:r>
              <a:rPr lang="pt-BR" altLang="pt-BR" sz="6600" b="1" dirty="0"/>
              <a:t>SALVAÇÃO</a:t>
            </a:r>
            <a:br>
              <a:rPr lang="pt-BR" altLang="pt-BR" sz="6600" b="1" dirty="0"/>
            </a:br>
            <a:r>
              <a:rPr lang="pt-BR" altLang="pt-BR" sz="6600" b="1" dirty="0"/>
              <a:t>ME VIESTE DAR.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29</TotalTime>
  <Words>36</Words>
  <Application>Microsoft Office PowerPoint</Application>
  <PresentationFormat>Apresentação na tela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3" baseType="lpstr">
      <vt:lpstr>Arial</vt:lpstr>
      <vt:lpstr>Tema2</vt:lpstr>
      <vt:lpstr>DESCANSO EM JESUS Hino 70</vt:lpstr>
      <vt:lpstr>TODO O MEU TÃO VIL PECADO LANÇO, Ó CRISTO, SOBRE TI,</vt:lpstr>
      <vt:lpstr>POIS, CORDEIRO IMACULADO, TU ME DÁS PERDÃO AQUI.</vt:lpstr>
      <vt:lpstr>MINHA MANCHA TÃO IMPURA TU BEM PODES RETIRAR;</vt:lpstr>
      <vt:lpstr>E DEIXAR EM TI SEGURA A MINHA ALMA DESCANSAR</vt:lpstr>
      <vt:lpstr>POBRE SOU, ANGUSTIADO,  MAS REVIVO EM TUA CRUZ; </vt:lpstr>
      <vt:lpstr> E MEU CORAÇÃO CANSADO PONHO SÓ EM TI, JESUS!</vt:lpstr>
      <vt:lpstr>MINHAS MÁGOAS CARREGASTE NO MADEIRO, EM MEU LUGAR;</vt:lpstr>
      <vt:lpstr>VIDA ETERNA ME COMPRASTE, SALVAÇÃO ME VIESTE DAR.</vt:lpstr>
      <vt:lpstr>E NA GLÓRIA ETERNA, AO LADO DOS FIÉIS EM MULTIDÃO,</vt:lpstr>
      <vt:lpstr>MEUS LOUVORES, CRISTO AMADO, MAIS PERFEITO TE SERÃO AMÉM</vt:lpstr>
    </vt:vector>
  </TitlesOfParts>
  <Company>Igreja Presbiteriana de Cuiabá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 O MEU TÃO VIL PECADO LANÇO, Ó CRISTO, SOBRE TI,</dc:title>
  <dc:creator>Igreja Presbiteriana de Cuiabá</dc:creator>
  <cp:lastModifiedBy>Narrubia</cp:lastModifiedBy>
  <cp:revision>4</cp:revision>
  <dcterms:created xsi:type="dcterms:W3CDTF">2004-08-09T00:58:56Z</dcterms:created>
  <dcterms:modified xsi:type="dcterms:W3CDTF">2017-03-20T02:28:41Z</dcterms:modified>
</cp:coreProperties>
</file>