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2" r:id="rId4"/>
    <p:sldId id="257" r:id="rId5"/>
    <p:sldId id="263" r:id="rId6"/>
    <p:sldId id="258" r:id="rId7"/>
    <p:sldId id="269" r:id="rId8"/>
    <p:sldId id="259" r:id="rId9"/>
    <p:sldId id="264" r:id="rId10"/>
    <p:sldId id="260" r:id="rId11"/>
    <p:sldId id="265" r:id="rId12"/>
    <p:sldId id="261" r:id="rId13"/>
    <p:sldId id="266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2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1F6DA3C-C27A-4521-96AF-EA983911F7C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15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DB8438-54B6-4CD8-83B2-59481862A46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84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745FC6-7186-4A0B-863F-CBC49AC54B7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169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9049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22104"/>
            <a:ext cx="9144000" cy="1143000"/>
          </a:xfrm>
        </p:spPr>
        <p:txBody>
          <a:bodyPr/>
          <a:lstStyle/>
          <a:p>
            <a:pPr>
              <a:lnSpc>
                <a:spcPts val="9000"/>
              </a:lnSpc>
            </a:pPr>
            <a:r>
              <a:rPr lang="pt-BR" altLang="pt-BR" sz="8000" b="1" dirty="0" smtClean="0"/>
              <a:t>ARREPENDIMENTO E SÚPLICA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75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DEUS BONDOSO, CARIDOSO,</a:t>
            </a:r>
            <a:br>
              <a:rPr lang="pt-BR" altLang="pt-BR" sz="6600" b="1" dirty="0"/>
            </a:br>
            <a:r>
              <a:rPr lang="pt-BR" altLang="pt-BR" sz="6600" b="1" dirty="0"/>
              <a:t>DA VERDADE</a:t>
            </a:r>
            <a:br>
              <a:rPr lang="pt-BR" altLang="pt-BR" sz="6600" b="1" dirty="0"/>
            </a:br>
            <a:r>
              <a:rPr lang="pt-BR" altLang="pt-BR" sz="6600" b="1" dirty="0"/>
              <a:t>ETERNO AUTOR,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MEU PECADO CONFESSADO,</a:t>
            </a:r>
            <a:br>
              <a:rPr lang="pt-BR" altLang="pt-BR" sz="6600" b="1" dirty="0"/>
            </a:br>
            <a:r>
              <a:rPr lang="pt-BR" altLang="pt-BR" sz="6600" b="1" dirty="0"/>
              <a:t>OH! PERDOA POR AMOR!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DEUS CLEMENTE,</a:t>
            </a:r>
            <a:br>
              <a:rPr lang="pt-BR" altLang="pt-BR" sz="6600" b="1" dirty="0"/>
            </a:br>
            <a:r>
              <a:rPr lang="pt-BR" altLang="pt-BR" sz="6600" b="1" dirty="0"/>
              <a:t>PAI DO CRENTE,</a:t>
            </a:r>
            <a:br>
              <a:rPr lang="pt-BR" altLang="pt-BR" sz="6600" b="1" dirty="0"/>
            </a:br>
            <a:r>
              <a:rPr lang="pt-BR" altLang="pt-BR" sz="6600" b="1" dirty="0"/>
              <a:t>ESPERANÇA</a:t>
            </a:r>
            <a:br>
              <a:rPr lang="pt-BR" altLang="pt-BR" sz="6600" b="1" dirty="0"/>
            </a:br>
            <a:r>
              <a:rPr lang="pt-BR" altLang="pt-BR" sz="6600" b="1" dirty="0"/>
              <a:t>E ETERNA LUZ,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SÊ MEU GUIA,</a:t>
            </a:r>
            <a:br>
              <a:rPr lang="pt-BR" altLang="pt-BR" sz="6600" b="1" dirty="0"/>
            </a:br>
            <a:r>
              <a:rPr lang="pt-BR" altLang="pt-BR" sz="6600" b="1" dirty="0"/>
              <a:t>NOITE E DIA,</a:t>
            </a:r>
            <a:br>
              <a:rPr lang="pt-BR" altLang="pt-BR" sz="6600" b="1" dirty="0"/>
            </a:br>
            <a:r>
              <a:rPr lang="pt-BR" altLang="pt-BR" sz="6600" b="1" dirty="0"/>
              <a:t>PARA A GLÓRIA</a:t>
            </a:r>
            <a:br>
              <a:rPr lang="pt-BR" altLang="pt-BR" sz="6600" b="1" dirty="0"/>
            </a:br>
            <a:r>
              <a:rPr lang="pt-BR" altLang="pt-BR" sz="6600" b="1" dirty="0"/>
              <a:t>DE JESUS. AMÉM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691680" y="5373216"/>
            <a:ext cx="5832648" cy="1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ABATIDO</a:t>
            </a:r>
            <a:br>
              <a:rPr lang="pt-BR" altLang="pt-BR" sz="6600" b="1" dirty="0"/>
            </a:br>
            <a:r>
              <a:rPr lang="pt-BR" altLang="pt-BR" sz="6600" b="1" dirty="0"/>
              <a:t>EM MEU PECADO,</a:t>
            </a:r>
            <a:br>
              <a:rPr lang="pt-BR" altLang="pt-BR" sz="6600" b="1" dirty="0"/>
            </a:br>
            <a:r>
              <a:rPr lang="pt-BR" altLang="pt-BR" sz="6600" b="1" dirty="0"/>
              <a:t>CLAMO A TI,</a:t>
            </a:r>
            <a:br>
              <a:rPr lang="pt-BR" altLang="pt-BR" sz="6600" b="1" dirty="0"/>
            </a:br>
            <a:r>
              <a:rPr lang="pt-BR" altLang="pt-BR" sz="6600" b="1" dirty="0"/>
              <a:t>Ó BOM SENHOR!</a:t>
            </a:r>
          </a:p>
        </p:txBody>
      </p:sp>
    </p:spTree>
    <p:extLst>
      <p:ext uri="{BB962C8B-B14F-4D97-AF65-F5344CB8AC3E}">
        <p14:creationId xmlns:p14="http://schemas.microsoft.com/office/powerpoint/2010/main" val="41020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OLHA O PRANTO,</a:t>
            </a:r>
            <a:br>
              <a:rPr lang="pt-BR" altLang="pt-BR" sz="6600" b="1" dirty="0"/>
            </a:br>
            <a:r>
              <a:rPr lang="pt-BR" altLang="pt-BR" sz="6600" b="1" dirty="0"/>
              <a:t>O DESENCANTO,</a:t>
            </a:r>
            <a:br>
              <a:rPr lang="pt-BR" altLang="pt-BR" sz="6600" b="1" dirty="0"/>
            </a:br>
            <a:r>
              <a:rPr lang="pt-BR" altLang="pt-BR" sz="6600" b="1" dirty="0"/>
              <a:t>DESTE POBRE PECADOR.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DEUS CLEMENTE</a:t>
            </a:r>
            <a:br>
              <a:rPr lang="pt-BR" altLang="pt-BR" sz="6600" b="1" dirty="0"/>
            </a:br>
            <a:r>
              <a:rPr lang="pt-BR" altLang="pt-BR" sz="6600" b="1" dirty="0"/>
              <a:t>E PACIENTE,</a:t>
            </a:r>
            <a:br>
              <a:rPr lang="pt-BR" altLang="pt-BR" sz="6600" b="1" dirty="0"/>
            </a:br>
            <a:r>
              <a:rPr lang="pt-BR" altLang="pt-BR" sz="6600" b="1" dirty="0"/>
              <a:t>OH! LIBERTA-ME</a:t>
            </a:r>
            <a:br>
              <a:rPr lang="pt-BR" altLang="pt-BR" sz="6600" b="1" dirty="0"/>
            </a:br>
            <a:r>
              <a:rPr lang="pt-BR" altLang="pt-BR" sz="6600" b="1" dirty="0"/>
              <a:t>DO MAL,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PARA AMAR-TE</a:t>
            </a:r>
            <a:br>
              <a:rPr lang="pt-BR" altLang="pt-BR" sz="6600" b="1" dirty="0"/>
            </a:br>
            <a:r>
              <a:rPr lang="pt-BR" altLang="pt-BR" sz="6600" b="1" dirty="0"/>
              <a:t>E CONSAGRAR-TE</a:t>
            </a:r>
            <a:br>
              <a:rPr lang="pt-BR" altLang="pt-BR" sz="6600" b="1" dirty="0"/>
            </a:br>
            <a:r>
              <a:rPr lang="pt-BR" altLang="pt-BR" sz="6600" b="1" dirty="0"/>
              <a:t>MINHA VIDA</a:t>
            </a:r>
            <a:br>
              <a:rPr lang="pt-BR" altLang="pt-BR" sz="6600" b="1" dirty="0"/>
            </a:br>
            <a:r>
              <a:rPr lang="pt-BR" altLang="pt-BR" sz="6600" b="1" dirty="0"/>
              <a:t>ATÉ AO FINAL.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CADA DIA ANDARIA</a:t>
            </a:r>
            <a:br>
              <a:rPr lang="pt-BR" altLang="pt-BR" sz="6600" b="1" dirty="0"/>
            </a:br>
            <a:r>
              <a:rPr lang="pt-BR" altLang="pt-BR" sz="6600" b="1" dirty="0"/>
              <a:t>LADO A LADO COM </a:t>
            </a:r>
            <a:r>
              <a:rPr lang="pt-BR" altLang="pt-BR" sz="6600" b="1" dirty="0" smtClean="0"/>
              <a:t>JESUS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ADORANDO, EXALTANDO</a:t>
            </a:r>
            <a:br>
              <a:rPr lang="pt-BR" altLang="pt-BR" sz="6600" b="1" dirty="0"/>
            </a:br>
            <a:r>
              <a:rPr lang="pt-BR" altLang="pt-BR" sz="6600" b="1" dirty="0"/>
              <a:t>AO EXCELSO DEUS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DE </a:t>
            </a:r>
            <a:r>
              <a:rPr lang="pt-BR" altLang="pt-BR" sz="6600" b="1" dirty="0"/>
              <a:t>LUZ</a:t>
            </a:r>
          </a:p>
        </p:txBody>
      </p:sp>
    </p:spTree>
    <p:extLst>
      <p:ext uri="{BB962C8B-B14F-4D97-AF65-F5344CB8AC3E}">
        <p14:creationId xmlns:p14="http://schemas.microsoft.com/office/powerpoint/2010/main" val="21271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MAS LIGADO</a:t>
            </a:r>
            <a:br>
              <a:rPr lang="pt-BR" altLang="pt-BR" sz="6600" b="1" dirty="0"/>
            </a:br>
            <a:r>
              <a:rPr lang="pt-BR" altLang="pt-BR" sz="6600" b="1" dirty="0"/>
              <a:t>AO PECADO,</a:t>
            </a:r>
            <a:br>
              <a:rPr lang="pt-BR" altLang="pt-BR" sz="6600" b="1" dirty="0"/>
            </a:br>
            <a:r>
              <a:rPr lang="pt-BR" altLang="pt-BR" sz="6600" b="1" dirty="0"/>
              <a:t>COMO POSSO ANDAR, SENHOR?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DOS CONTRITOS,</a:t>
            </a:r>
            <a:br>
              <a:rPr lang="pt-BR" altLang="pt-BR" sz="6600" b="1" dirty="0"/>
            </a:br>
            <a:r>
              <a:rPr lang="pt-BR" altLang="pt-BR" sz="6600" b="1" dirty="0"/>
              <a:t>OS DELITOS,</a:t>
            </a:r>
            <a:br>
              <a:rPr lang="pt-BR" altLang="pt-BR" sz="6600" b="1" dirty="0"/>
            </a:br>
            <a:r>
              <a:rPr lang="pt-BR" altLang="pt-BR" sz="6600" b="1" dirty="0"/>
              <a:t>VEM TIRAR,</a:t>
            </a:r>
            <a:br>
              <a:rPr lang="pt-BR" altLang="pt-BR" sz="6600" b="1" dirty="0"/>
            </a:br>
            <a:r>
              <a:rPr lang="pt-BR" altLang="pt-BR" sz="6600" b="1" dirty="0"/>
              <a:t>Ó REDENTOR!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11</TotalTime>
  <Words>36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Tema2</vt:lpstr>
      <vt:lpstr>ARREPENDIMENTO E SÚPLICA Hino 75</vt:lpstr>
      <vt:lpstr>ABATIDO EM MEU PECADO, CLAMO A TI, Ó BOM SENHOR!</vt:lpstr>
      <vt:lpstr>OLHA O PRANTO, O DESENCANTO, DESTE POBRE PECADOR.</vt:lpstr>
      <vt:lpstr>DEUS CLEMENTE E PACIENTE, OH! LIBERTA-ME DO MAL,</vt:lpstr>
      <vt:lpstr>PARA AMAR-TE E CONSAGRAR-TE MINHA VIDA ATÉ AO FINAL.</vt:lpstr>
      <vt:lpstr>CADA DIA ANDARIA LADO A LADO COM JESUS</vt:lpstr>
      <vt:lpstr> ADORANDO, EXALTANDO AO EXCELSO DEUS  DE LUZ</vt:lpstr>
      <vt:lpstr>MAS LIGADO AO PECADO, COMO POSSO ANDAR, SENHOR?</vt:lpstr>
      <vt:lpstr>DOS CONTRITOS, OS DELITOS, VEM TIRAR, Ó REDENTOR!</vt:lpstr>
      <vt:lpstr>DEUS BONDOSO, CARIDOSO, DA VERDADE ETERNO AUTOR,</vt:lpstr>
      <vt:lpstr>MEU PECADO CONFESSADO, OH! PERDOA POR AMOR!</vt:lpstr>
      <vt:lpstr>DEUS CLEMENTE, PAI DO CRENTE, ESPERANÇA E ETERNA LUZ,</vt:lpstr>
      <vt:lpstr>SÊ MEU GUIA, NOITE E DIA, PARA A GLÓRIA DE JESUS. AMÉM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ABATIDO EM MEU PECADO, CLAMO A TI, Ó BOM SENHOR!</dc:title>
  <dc:creator>Igreja Presbiteriana de Cuiabá</dc:creator>
  <cp:lastModifiedBy>Narrubia</cp:lastModifiedBy>
  <cp:revision>3</cp:revision>
  <dcterms:created xsi:type="dcterms:W3CDTF">2004-08-30T00:08:27Z</dcterms:created>
  <dcterms:modified xsi:type="dcterms:W3CDTF">2017-04-10T01:14:35Z</dcterms:modified>
</cp:coreProperties>
</file>