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6" r:id="rId4"/>
    <p:sldId id="257" r:id="rId5"/>
    <p:sldId id="267" r:id="rId6"/>
    <p:sldId id="258" r:id="rId7"/>
    <p:sldId id="268" r:id="rId8"/>
    <p:sldId id="271" r:id="rId9"/>
    <p:sldId id="259" r:id="rId10"/>
    <p:sldId id="272" r:id="rId11"/>
    <p:sldId id="26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5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FE20425-7635-40AB-B069-00A762DE8BC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57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386F55-FF5C-4512-B18F-931EFD37FAB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99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CCD7E3-7778-4A18-990B-F94AE7DABA9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5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3E15F1-122E-49B1-888F-4EE00761084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8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3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PERFEITA EXPIAÇÃO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78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LÁ NA CRUZ,</a:t>
            </a:r>
            <a:br>
              <a:rPr lang="pt-BR" altLang="pt-BR" sz="6600" b="1" dirty="0"/>
            </a:br>
            <a:r>
              <a:rPr lang="pt-BR" altLang="pt-BR" sz="6600" b="1" dirty="0"/>
              <a:t>SUPREMO AMIGO</a:t>
            </a:r>
            <a:r>
              <a:rPr lang="pt-BR" altLang="pt-BR" sz="6600" b="1" dirty="0" smtClean="0"/>
              <a:t>,</a:t>
            </a:r>
            <a:br>
              <a:rPr lang="pt-BR" altLang="pt-BR" sz="6600" b="1" dirty="0" smtClean="0"/>
            </a:br>
            <a:r>
              <a:rPr lang="pt-BR" altLang="pt-BR" dirty="0"/>
              <a:t>FOI LANÇADO SOBRE TI!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2476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VOU CANTANDO,</a:t>
            </a:r>
            <a:br>
              <a:rPr lang="pt-BR" altLang="pt-BR" sz="6600" b="1" dirty="0"/>
            </a:br>
            <a:r>
              <a:rPr lang="pt-BR" altLang="pt-BR" sz="6600" b="1" dirty="0"/>
              <a:t>VOU CANTANDO:</a:t>
            </a:r>
            <a:br>
              <a:rPr lang="pt-BR" altLang="pt-BR" sz="6600" b="1" dirty="0"/>
            </a:br>
            <a:r>
              <a:rPr lang="pt-BR" altLang="pt-BR" sz="6600" b="1" dirty="0"/>
              <a:t>MINHA CULPA ESTAVA ALI!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1763688" y="5229200"/>
            <a:ext cx="5688632" cy="25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SACRIFÍCIOS IMOLADOS</a:t>
            </a:r>
            <a:br>
              <a:rPr lang="pt-BR" altLang="pt-BR" sz="6600" b="1" dirty="0"/>
            </a:br>
            <a:r>
              <a:rPr lang="pt-BR" altLang="pt-BR" sz="6600" b="1" dirty="0"/>
              <a:t>SOBRE O SANGUINOSO </a:t>
            </a:r>
            <a:r>
              <a:rPr lang="pt-BR" altLang="pt-BR" sz="6600" b="1" dirty="0" smtClean="0"/>
              <a:t>ALTAR, </a:t>
            </a:r>
            <a:r>
              <a:rPr lang="pt-BR" altLang="pt-BR" sz="6600" b="1" dirty="0"/>
              <a:t>NÃO TIRAVAM</a:t>
            </a:r>
            <a:br>
              <a:rPr lang="pt-BR" altLang="pt-BR" sz="6600" b="1" dirty="0"/>
            </a:br>
            <a:r>
              <a:rPr lang="pt-BR" altLang="pt-BR" sz="6600" b="1" dirty="0"/>
              <a:t>OS PECADOS;</a:t>
            </a:r>
          </a:p>
        </p:txBody>
      </p:sp>
    </p:spTree>
    <p:extLst>
      <p:ext uri="{BB962C8B-B14F-4D97-AF65-F5344CB8AC3E}">
        <p14:creationId xmlns:p14="http://schemas.microsoft.com/office/powerpoint/2010/main" val="26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NÃO PODIAM EXPIAR</a:t>
            </a:r>
            <a:br>
              <a:rPr lang="pt-BR" altLang="pt-BR" sz="6600" b="1" dirty="0"/>
            </a:br>
            <a:r>
              <a:rPr lang="pt-BR" altLang="pt-BR" sz="6600" b="1" dirty="0"/>
              <a:t>NOSSAS CULPAS,</a:t>
            </a:r>
            <a:br>
              <a:rPr lang="pt-BR" altLang="pt-BR" sz="6600" b="1" dirty="0"/>
            </a:br>
            <a:r>
              <a:rPr lang="pt-BR" altLang="pt-BR" sz="6600" b="1" dirty="0"/>
              <a:t>NOSSAS CULPAS,</a:t>
            </a:r>
            <a:br>
              <a:rPr lang="pt-BR" altLang="pt-BR" sz="6600" b="1" dirty="0"/>
            </a:br>
            <a:r>
              <a:rPr lang="pt-BR" altLang="pt-BR" sz="6600" b="1" dirty="0"/>
              <a:t>NEM REMOSOS DISSIPAR.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MAS O SANGUE </a:t>
            </a:r>
            <a:r>
              <a:rPr lang="pt-BR" altLang="pt-BR" sz="6600" b="1" dirty="0" smtClean="0"/>
              <a:t>PRECIOSO, QUE </a:t>
            </a:r>
            <a:r>
              <a:rPr lang="pt-BR" altLang="pt-BR" sz="6600" b="1" dirty="0"/>
              <a:t>NA </a:t>
            </a:r>
            <a:r>
              <a:rPr lang="pt-BR" altLang="pt-BR" sz="6600" b="1" dirty="0" smtClean="0"/>
              <a:t>CRUZ O </a:t>
            </a:r>
            <a:r>
              <a:rPr lang="pt-BR" altLang="pt-BR" sz="6600" b="1" dirty="0"/>
              <a:t>REDENTOR DERRAMOU, TÃO GENEROSO,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TEM PODER </a:t>
            </a:r>
            <a:r>
              <a:rPr lang="pt-BR" altLang="pt-BR" sz="6600" b="1" dirty="0" smtClean="0"/>
              <a:t>EXPIADOR;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PURIFICA, PURIFICA</a:t>
            </a:r>
            <a:br>
              <a:rPr lang="pt-BR" altLang="pt-BR" sz="6600" b="1" dirty="0"/>
            </a:br>
            <a:r>
              <a:rPr lang="pt-BR" altLang="pt-BR" sz="6600" b="1" dirty="0"/>
              <a:t>O MAIS ÍMPIO PECADOR.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TRISTE CHORO</a:t>
            </a:r>
            <a:br>
              <a:rPr lang="pt-BR" altLang="pt-BR" sz="6600" b="1" dirty="0"/>
            </a:br>
            <a:r>
              <a:rPr lang="pt-BR" altLang="pt-BR" sz="6600" b="1" dirty="0"/>
              <a:t>O MEU PECADO,</a:t>
            </a:r>
            <a:br>
              <a:rPr lang="pt-BR" altLang="pt-BR" sz="6600" b="1" dirty="0"/>
            </a:br>
            <a:r>
              <a:rPr lang="pt-BR" altLang="pt-BR" sz="6600" b="1" dirty="0"/>
              <a:t>MAS JESUS</a:t>
            </a:r>
            <a:br>
              <a:rPr lang="pt-BR" altLang="pt-BR" sz="6600" b="1" dirty="0"/>
            </a:br>
            <a:r>
              <a:rPr lang="pt-BR" altLang="pt-BR" sz="6600" b="1" dirty="0"/>
              <a:t>ME DÁ PERDÃO;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POR ELE PERDOADO</a:t>
            </a:r>
            <a:br>
              <a:rPr lang="pt-BR" altLang="pt-BR" sz="6600" b="1" dirty="0"/>
            </a:br>
            <a:r>
              <a:rPr lang="pt-BR" altLang="pt-BR" sz="6600" b="1" dirty="0"/>
              <a:t>NÃO VEREI CONDENAÇÃO.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O CORDEIRO,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CORDEIRO</a:t>
            </a:r>
            <a:br>
              <a:rPr lang="pt-BR" altLang="pt-BR" sz="6600" b="1" dirty="0"/>
            </a:br>
            <a:r>
              <a:rPr lang="pt-BR" altLang="pt-BR" sz="6600" b="1" dirty="0"/>
              <a:t>DÁ COMPLETA REMISSÃO.</a:t>
            </a:r>
          </a:p>
        </p:txBody>
      </p:sp>
    </p:spTree>
    <p:extLst>
      <p:ext uri="{BB962C8B-B14F-4D97-AF65-F5344CB8AC3E}">
        <p14:creationId xmlns:p14="http://schemas.microsoft.com/office/powerpoint/2010/main" val="21834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TODO O PESO DO CASTIGO</a:t>
            </a:r>
            <a:br>
              <a:rPr lang="pt-BR" altLang="pt-BR" sz="6600" b="1" dirty="0"/>
            </a:br>
            <a:r>
              <a:rPr lang="pt-BR" altLang="pt-BR" sz="6600" b="1" dirty="0" smtClean="0"/>
              <a:t>PUNIÇÃO </a:t>
            </a:r>
            <a:r>
              <a:rPr lang="pt-BR" altLang="pt-BR" sz="6600" b="1" dirty="0"/>
              <a:t>QUE MERECI!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8</TotalTime>
  <Words>37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PERFEITA EXPIAÇÃO Hino 78</vt:lpstr>
      <vt:lpstr>SACRIFÍCIOS IMOLADOS SOBRE O SANGUINOSO ALTAR, NÃO TIRAVAM OS PECADOS;</vt:lpstr>
      <vt:lpstr>NÃO PODIAM EXPIAR NOSSAS CULPAS, NOSSAS CULPAS, NEM REMOSOS DISSIPAR.</vt:lpstr>
      <vt:lpstr>MAS O SANGUE PRECIOSO, QUE NA CRUZ O REDENTOR DERRAMOU, TÃO GENEROSO,</vt:lpstr>
      <vt:lpstr>TEM PODER EXPIADOR; PURIFICA, PURIFICA O MAIS ÍMPIO PECADOR.</vt:lpstr>
      <vt:lpstr>TRISTE CHORO O MEU PECADO, MAS JESUS ME DÁ PERDÃO;</vt:lpstr>
      <vt:lpstr>E POR ELE PERDOADO NÃO VEREI CONDENAÇÃO. </vt:lpstr>
      <vt:lpstr> O CORDEIRO,  O CORDEIRO DÁ COMPLETA REMISSÃO.</vt:lpstr>
      <vt:lpstr>TODO O PESO DO CASTIGO PUNIÇÃO QUE MERECI! </vt:lpstr>
      <vt:lpstr> LÁ NA CRUZ, SUPREMO AMIGO, FOI LANÇADO SOBRE TI!</vt:lpstr>
      <vt:lpstr> VOU CANTANDO, VOU CANTANDO: MINHA CULPA ESTAVA ALI!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SACRIFÍCIOS IMOLADOS SOBRE O SANGUINOSO ALTAR NÃO TIRAVAM OS PECADOS;</dc:title>
  <dc:creator>Igreja Presbiteriana de Cuiabá</dc:creator>
  <cp:lastModifiedBy>Narrubia</cp:lastModifiedBy>
  <cp:revision>2</cp:revision>
  <dcterms:created xsi:type="dcterms:W3CDTF">2004-08-30T00:34:13Z</dcterms:created>
  <dcterms:modified xsi:type="dcterms:W3CDTF">2017-04-10T01:46:31Z</dcterms:modified>
</cp:coreProperties>
</file>