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8" r:id="rId6"/>
    <p:sldId id="259" r:id="rId7"/>
    <p:sldId id="260" r:id="rId8"/>
    <p:sldId id="269" r:id="rId9"/>
    <p:sldId id="270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3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29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3E53B67-8F23-4EC6-9612-8CD7B5A1698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924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3386E1-54CB-482A-86CF-E9E7EF5BD27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162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83A550-42D8-4507-9427-AE5B04466EA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150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8E3223-6C95-4EF0-9857-73BEA97C583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06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8262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  <a:noFill/>
          <a:ln>
            <a:noFill/>
          </a:ln>
          <a:effectLst/>
        </p:spPr>
        <p:txBody>
          <a:bodyPr/>
          <a:lstStyle/>
          <a:p>
            <a:pPr>
              <a:lnSpc>
                <a:spcPts val="8500"/>
              </a:lnSpc>
            </a:pPr>
            <a:r>
              <a:rPr lang="pt-BR" altLang="pt-BR" sz="8000" dirty="0" smtClean="0"/>
              <a:t>GLÓRIA AO SALVADOR</a:t>
            </a:r>
            <a:br>
              <a:rPr lang="pt-BR" altLang="pt-BR" sz="8000" dirty="0" smtClean="0"/>
            </a:br>
            <a:r>
              <a:rPr lang="pt-BR" altLang="pt-BR" sz="4400" i="1" dirty="0" smtClean="0"/>
              <a:t>Hino 79</a:t>
            </a:r>
            <a:endParaRPr lang="pt-BR" altLang="pt-BR"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  <a:noFill/>
          <a:ln>
            <a:noFill/>
          </a:ln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/>
              <a:t>CHEGADO </a:t>
            </a:r>
            <a:r>
              <a:rPr lang="pt-BR" altLang="pt-BR" dirty="0" smtClean="0"/>
              <a:t>À </a:t>
            </a:r>
            <a:r>
              <a:rPr lang="pt-BR" altLang="pt-BR" dirty="0"/>
              <a:t>CRUZ</a:t>
            </a:r>
            <a:br>
              <a:rPr lang="pt-BR" altLang="pt-BR" dirty="0"/>
            </a:br>
            <a:r>
              <a:rPr lang="pt-BR" altLang="pt-BR" dirty="0"/>
              <a:t>DO BOM SALVADOR</a:t>
            </a:r>
            <a:br>
              <a:rPr lang="pt-BR" altLang="pt-BR" dirty="0"/>
            </a:br>
            <a:r>
              <a:rPr lang="pt-BR" altLang="pt-BR" dirty="0"/>
              <a:t>PROSTRADO AOS PÉS</a:t>
            </a:r>
            <a:br>
              <a:rPr lang="pt-BR" altLang="pt-BR" dirty="0"/>
            </a:br>
            <a:r>
              <a:rPr lang="pt-BR" altLang="pt-BR" dirty="0"/>
              <a:t>DO MEU REDENTOR,</a:t>
            </a:r>
          </a:p>
        </p:txBody>
      </p:sp>
    </p:spTree>
    <p:extLst>
      <p:ext uri="{BB962C8B-B14F-4D97-AF65-F5344CB8AC3E}">
        <p14:creationId xmlns:p14="http://schemas.microsoft.com/office/powerpoint/2010/main" val="42157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/>
              <a:t>ELE ATENDEU LOGO</a:t>
            </a:r>
            <a:br>
              <a:rPr lang="pt-BR" altLang="pt-BR" dirty="0"/>
            </a:br>
            <a:r>
              <a:rPr lang="pt-BR" altLang="pt-BR" dirty="0"/>
              <a:t>AO MEU CLAMOR,</a:t>
            </a:r>
            <a:br>
              <a:rPr lang="pt-BR" altLang="pt-BR" dirty="0"/>
            </a:br>
            <a:r>
              <a:rPr lang="pt-BR" altLang="pt-BR" dirty="0"/>
              <a:t>GLÓRIA AO SALVADOR!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/>
              <a:t>GLÓRIA AO 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>SALVADOR</a:t>
            </a:r>
            <a:r>
              <a:rPr lang="pt-BR" altLang="pt-BR" dirty="0"/>
              <a:t>!</a:t>
            </a:r>
            <a:br>
              <a:rPr lang="pt-BR" altLang="pt-BR" dirty="0"/>
            </a:br>
            <a:r>
              <a:rPr lang="pt-BR" altLang="pt-BR" dirty="0" smtClean="0"/>
              <a:t>(2X)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EU </a:t>
            </a:r>
            <a:r>
              <a:rPr lang="pt-BR" altLang="pt-BR" dirty="0"/>
              <a:t>SEI QUE CRISTO</a:t>
            </a:r>
            <a:br>
              <a:rPr lang="pt-BR" altLang="pt-BR" dirty="0"/>
            </a:br>
            <a:r>
              <a:rPr lang="pt-BR" altLang="pt-BR" dirty="0"/>
              <a:t>JÁ ME SALVOU!</a:t>
            </a:r>
            <a:br>
              <a:rPr lang="pt-BR" altLang="pt-BR" dirty="0"/>
            </a:br>
            <a:r>
              <a:rPr lang="pt-BR" altLang="pt-BR" dirty="0" smtClean="0"/>
              <a:t>GLÓRIA AO SALVADOR</a:t>
            </a:r>
            <a:r>
              <a:rPr lang="pt-BR" altLang="pt-B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96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/>
              <a:t>QUE MARAVILHA,</a:t>
            </a:r>
            <a:br>
              <a:rPr lang="pt-BR" altLang="pt-BR" dirty="0"/>
            </a:br>
            <a:r>
              <a:rPr lang="pt-BR" altLang="pt-BR" dirty="0"/>
              <a:t>JESUS ME AMOU!</a:t>
            </a:r>
            <a:br>
              <a:rPr lang="pt-BR" altLang="pt-BR" dirty="0"/>
            </a:br>
            <a:r>
              <a:rPr lang="pt-BR" altLang="pt-BR" dirty="0"/>
              <a:t>TUDO DE GRAÇA</a:t>
            </a:r>
            <a:br>
              <a:rPr lang="pt-BR" altLang="pt-BR" dirty="0"/>
            </a:br>
            <a:r>
              <a:rPr lang="pt-BR" altLang="pt-BR" dirty="0"/>
              <a:t>ME PERDOOU!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/>
              <a:t>DOS MEUS GRILHÕES</a:t>
            </a:r>
            <a:br>
              <a:rPr lang="pt-BR" altLang="pt-BR" dirty="0"/>
            </a:br>
            <a:r>
              <a:rPr lang="pt-BR" altLang="pt-BR" dirty="0"/>
              <a:t>ELE ME LIVROU!</a:t>
            </a:r>
            <a:br>
              <a:rPr lang="pt-BR" altLang="pt-BR" dirty="0"/>
            </a:br>
            <a:r>
              <a:rPr lang="pt-BR" altLang="pt-BR" dirty="0"/>
              <a:t>GLÓRIA AO SALVADOR!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/>
              <a:t>GLÓRIA AO 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>SALVADOR</a:t>
            </a:r>
            <a:r>
              <a:rPr lang="pt-BR" altLang="pt-BR" dirty="0"/>
              <a:t>!</a:t>
            </a:r>
            <a:br>
              <a:rPr lang="pt-BR" altLang="pt-BR" dirty="0"/>
            </a:br>
            <a:r>
              <a:rPr lang="pt-BR" altLang="pt-BR" dirty="0" smtClean="0"/>
              <a:t>(2X)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528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EU </a:t>
            </a:r>
            <a:r>
              <a:rPr lang="pt-BR" altLang="pt-BR" dirty="0"/>
              <a:t>SEI QUE CRISTO</a:t>
            </a:r>
            <a:br>
              <a:rPr lang="pt-BR" altLang="pt-BR" dirty="0"/>
            </a:br>
            <a:r>
              <a:rPr lang="pt-BR" altLang="pt-BR" dirty="0"/>
              <a:t>JÁ ME SALVOU!</a:t>
            </a:r>
            <a:br>
              <a:rPr lang="pt-BR" altLang="pt-BR" dirty="0"/>
            </a:br>
            <a:r>
              <a:rPr lang="pt-BR" altLang="pt-BR" dirty="0" smtClean="0"/>
              <a:t>GLÓRIA AO SALVADOR</a:t>
            </a:r>
            <a:r>
              <a:rPr lang="pt-BR" altLang="pt-BR" dirty="0"/>
              <a:t>!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486916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24</TotalTime>
  <Words>27</Words>
  <Application>Microsoft Office PowerPoint</Application>
  <PresentationFormat>Apresentação na tela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Tema2</vt:lpstr>
      <vt:lpstr>GLÓRIA AO SALVADOR Hino 79</vt:lpstr>
      <vt:lpstr>CHEGADO À CRUZ DO BOM SALVADOR PROSTRADO AOS PÉS DO MEU REDENTOR,</vt:lpstr>
      <vt:lpstr>ELE ATENDEU LOGO AO MEU CLAMOR, GLÓRIA AO SALVADOR!</vt:lpstr>
      <vt:lpstr>GLÓRIA AO  SALVADOR! (2X)</vt:lpstr>
      <vt:lpstr>EU SEI QUE CRISTO JÁ ME SALVOU! GLÓRIA AO SALVADOR!</vt:lpstr>
      <vt:lpstr>QUE MARAVILHA, JESUS ME AMOU! TUDO DE GRAÇA ME PERDOOU!</vt:lpstr>
      <vt:lpstr>DOS MEUS GRILHÕES ELE ME LIVROU! GLÓRIA AO SALVADOR!</vt:lpstr>
      <vt:lpstr>GLÓRIA AO  SALVADOR! (2X)</vt:lpstr>
      <vt:lpstr>EU SEI QUE CRISTO JÁ ME SALVOU! GLÓRIA AO SALVADOR!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CHEGADO A CRUZ DO BOM SALVADOR PROSTRADO AOS PÉS DO MEU REDENTOR,</dc:title>
  <dc:creator>Meu Computador</dc:creator>
  <cp:lastModifiedBy>Narrubia</cp:lastModifiedBy>
  <cp:revision>5</cp:revision>
  <dcterms:created xsi:type="dcterms:W3CDTF">2003-12-07T22:05:36Z</dcterms:created>
  <dcterms:modified xsi:type="dcterms:W3CDTF">2017-04-10T02:05:05Z</dcterms:modified>
</cp:coreProperties>
</file>