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8" r:id="rId4"/>
    <p:sldId id="264" r:id="rId5"/>
    <p:sldId id="257" r:id="rId6"/>
    <p:sldId id="273" r:id="rId7"/>
    <p:sldId id="258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DIVINO INSTRUIDOR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</a:t>
            </a:r>
            <a:r>
              <a:rPr lang="pt-BR" altLang="pt-BR" sz="4400" i="1" dirty="0" smtClean="0"/>
              <a:t>83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DIVINAL INSTRUIDOR</a:t>
            </a:r>
            <a:br>
              <a:rPr lang="pt-BR" altLang="pt-BR" b="1" dirty="0" smtClean="0"/>
            </a:br>
            <a:r>
              <a:rPr lang="pt-BR" altLang="pt-BR" b="1" dirty="0" smtClean="0"/>
              <a:t>QUE NOS MOSTRASTE O BOM SENHOR,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COM TUA LUZ </a:t>
            </a:r>
            <a:br>
              <a:rPr lang="pt-BR" altLang="pt-BR" b="1" dirty="0" smtClean="0"/>
            </a:br>
            <a:r>
              <a:rPr lang="pt-BR" altLang="pt-BR" b="1" dirty="0" smtClean="0"/>
              <a:t>E TEU PODER</a:t>
            </a:r>
            <a:br>
              <a:rPr lang="pt-BR" altLang="pt-BR" b="1" dirty="0" smtClean="0"/>
            </a:br>
            <a:r>
              <a:rPr lang="pt-BR" altLang="pt-BR" b="1" dirty="0" smtClean="0"/>
              <a:t>REVESTE SEMPRE </a:t>
            </a:r>
            <a:br>
              <a:rPr lang="pt-BR" altLang="pt-BR" b="1" dirty="0" smtClean="0"/>
            </a:br>
            <a:r>
              <a:rPr lang="pt-BR" altLang="pt-BR" b="1" dirty="0" smtClean="0"/>
              <a:t>O NOSSO SER.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5448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Ó INEFÁVEL PRECEPTOR,</a:t>
            </a:r>
            <a:br>
              <a:rPr lang="pt-BR" altLang="pt-BR" b="1" dirty="0" smtClean="0"/>
            </a:br>
            <a:r>
              <a:rPr lang="pt-BR" altLang="pt-BR" b="1" dirty="0" smtClean="0"/>
              <a:t>POR TUA GRAÇA </a:t>
            </a:r>
            <a:br>
              <a:rPr lang="pt-BR" altLang="pt-BR" b="1" dirty="0" smtClean="0"/>
            </a:br>
            <a:r>
              <a:rPr lang="pt-BR" altLang="pt-BR" b="1" dirty="0" smtClean="0"/>
              <a:t>E TEU FAVOR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INFLAMA O NOSSO CORAÇÃO</a:t>
            </a:r>
            <a:br>
              <a:rPr lang="pt-BR" altLang="pt-BR" b="1" dirty="0" smtClean="0"/>
            </a:br>
            <a:r>
              <a:rPr lang="pt-BR" altLang="pt-BR" b="1" dirty="0" smtClean="0"/>
              <a:t>NA VERA E SANTA ADORAÇÃO.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CONSOLADOR, </a:t>
            </a:r>
            <a:br>
              <a:rPr lang="pt-BR" altLang="pt-BR" b="1" dirty="0" smtClean="0"/>
            </a:br>
            <a:r>
              <a:rPr lang="pt-BR" altLang="pt-BR" b="1" dirty="0" smtClean="0"/>
              <a:t>SENHOR E DEUS,</a:t>
            </a:r>
            <a:br>
              <a:rPr lang="pt-BR" altLang="pt-BR" b="1" dirty="0" smtClean="0"/>
            </a:br>
            <a:r>
              <a:rPr lang="pt-BR" altLang="pt-BR" b="1" dirty="0" smtClean="0"/>
              <a:t>DOM INEFÁVEL </a:t>
            </a:r>
            <a:br>
              <a:rPr lang="pt-BR" altLang="pt-BR" b="1" dirty="0" smtClean="0"/>
            </a:br>
            <a:r>
              <a:rPr lang="pt-BR" altLang="pt-BR" b="1" dirty="0" smtClean="0"/>
              <a:t>LÁ DOS CÉUS.</a:t>
            </a: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dirty="0" smtClean="0"/>
              <a:t>REVELA AO </a:t>
            </a:r>
            <a:r>
              <a:rPr lang="pt-BR" altLang="pt-BR" b="1" smtClean="0"/>
              <a:t>MUNDO </a:t>
            </a:r>
            <a:br>
              <a:rPr lang="pt-BR" altLang="pt-BR" b="1" smtClean="0"/>
            </a:br>
            <a:r>
              <a:rPr lang="pt-BR" altLang="pt-BR" b="1" smtClean="0"/>
              <a:t>A </a:t>
            </a:r>
            <a:r>
              <a:rPr lang="pt-BR" altLang="pt-BR" b="1" dirty="0" smtClean="0"/>
              <a:t>TUA LUZ,</a:t>
            </a:r>
            <a:br>
              <a:rPr lang="pt-BR" altLang="pt-BR" b="1" dirty="0" smtClean="0"/>
            </a:br>
            <a:r>
              <a:rPr lang="pt-BR" altLang="pt-BR" b="1" dirty="0" smtClean="0"/>
              <a:t>A REDENÇÃO QUE VEM DA CRUZ. AMÉM.</a:t>
            </a:r>
            <a:endParaRPr lang="pt-BR" altLang="pt-BR" sz="6600" b="1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32</TotalTime>
  <Words>21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Aller Display</vt:lpstr>
      <vt:lpstr>Arial</vt:lpstr>
      <vt:lpstr>Calibri</vt:lpstr>
      <vt:lpstr>Tema2</vt:lpstr>
      <vt:lpstr>DIVINO INSTRUIDOR Hino 83</vt:lpstr>
      <vt:lpstr>Ó DIVINAL INSTRUIDOR QUE NOS MOSTRASTE O BOM SENHOR,</vt:lpstr>
      <vt:lpstr>COM TUA LUZ  E TEU PODER REVESTE SEMPRE  O NOSSO SER.</vt:lpstr>
      <vt:lpstr>Ó INEFÁVEL PRECEPTOR, POR TUA GRAÇA  E TEU FAVOR</vt:lpstr>
      <vt:lpstr>INFLAMA O NOSSO CORAÇÃO NA VERA E SANTA ADORAÇÃO.</vt:lpstr>
      <vt:lpstr>CONSOLADOR,  SENHOR E DEUS, DOM INEFÁVEL  LÁ DOS CÉUS.</vt:lpstr>
      <vt:lpstr>REVELA AO MUNDO  A TUA LUZ, A REDENÇÃO QUE VEM DA CRUZ. AMÉM.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5</cp:revision>
  <dcterms:created xsi:type="dcterms:W3CDTF">2004-08-30T00:40:38Z</dcterms:created>
  <dcterms:modified xsi:type="dcterms:W3CDTF">2017-04-10T02:41:05Z</dcterms:modified>
</cp:coreProperties>
</file>