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8" r:id="rId4"/>
    <p:sldId id="264" r:id="rId5"/>
    <p:sldId id="257" r:id="rId6"/>
    <p:sldId id="273" r:id="rId7"/>
    <p:sldId id="258" r:id="rId8"/>
    <p:sldId id="285" r:id="rId9"/>
    <p:sldId id="286" r:id="rId10"/>
    <p:sldId id="279" r:id="rId11"/>
    <p:sldId id="280" r:id="rId12"/>
    <p:sldId id="287" r:id="rId13"/>
    <p:sldId id="288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32" autoAdjust="0"/>
  </p:normalViewPr>
  <p:slideViewPr>
    <p:cSldViewPr showGuides="1">
      <p:cViewPr varScale="1">
        <p:scale>
          <a:sx n="86" d="100"/>
          <a:sy n="86" d="100"/>
        </p:scale>
        <p:origin x="12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7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6B1D4E6-C07C-4961-AF36-DCCE851A310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76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841670-E459-4009-ACD3-6591C864B0B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55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E42BA9-86A4-492A-B852-A149E548763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1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713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SANTO ESPÍRITO</a:t>
            </a:r>
            <a:br>
              <a:rPr lang="pt-BR" altLang="pt-BR" sz="8000" b="1" dirty="0" smtClean="0"/>
            </a:br>
            <a:r>
              <a:rPr lang="pt-BR" altLang="pt-BR" sz="4400" i="1" dirty="0" smtClean="0"/>
              <a:t>Hino 84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EU CONFIO EM TI, SENHOR,</a:t>
            </a:r>
            <a:br>
              <a:rPr lang="pt-BR" altLang="pt-BR" b="1" i="0" dirty="0" smtClean="0"/>
            </a:br>
            <a:r>
              <a:rPr lang="pt-BR" altLang="pt-BR" b="1" i="0" dirty="0" smtClean="0"/>
              <a:t>MEU VIVER VEM TRANSFORMAR!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70338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QUERO, POIS, </a:t>
            </a:r>
            <a:br>
              <a:rPr lang="pt-BR" altLang="pt-BR" b="1" i="0" dirty="0" smtClean="0"/>
            </a:br>
            <a:r>
              <a:rPr lang="pt-BR" altLang="pt-BR" b="1" i="0" dirty="0" smtClean="0"/>
              <a:t>COM GRATIDÃO</a:t>
            </a:r>
            <a:br>
              <a:rPr lang="pt-BR" altLang="pt-BR" b="1" i="0" dirty="0" smtClean="0"/>
            </a:br>
            <a:r>
              <a:rPr lang="pt-BR" altLang="pt-BR" b="1" i="0" dirty="0" smtClean="0"/>
              <a:t>MINHA VIDA CONSAGRAR! AMÉM.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5367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SANTO ESPÍRITO </a:t>
            </a:r>
            <a:br>
              <a:rPr lang="pt-BR" altLang="pt-BR" b="1" i="0" dirty="0" smtClean="0"/>
            </a:br>
            <a:r>
              <a:rPr lang="pt-BR" altLang="pt-BR" b="1" i="0" dirty="0" smtClean="0"/>
              <a:t>DE DEUS,</a:t>
            </a:r>
            <a:br>
              <a:rPr lang="pt-BR" altLang="pt-BR" b="1" i="0" dirty="0" smtClean="0"/>
            </a:br>
            <a:r>
              <a:rPr lang="pt-BR" altLang="pt-BR" b="1" i="0" dirty="0" smtClean="0"/>
              <a:t>DÁ-ME GRAÇA </a:t>
            </a:r>
            <a:br>
              <a:rPr lang="pt-BR" altLang="pt-BR" b="1" i="0" dirty="0" smtClean="0"/>
            </a:br>
            <a:r>
              <a:rPr lang="pt-BR" altLang="pt-BR" b="1" i="0" dirty="0" smtClean="0"/>
              <a:t>EM TEU PODER!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10392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DE TI PROCEDE </a:t>
            </a:r>
            <a:br>
              <a:rPr lang="pt-BR" altLang="pt-BR" b="1" i="0" dirty="0" smtClean="0"/>
            </a:br>
            <a:r>
              <a:rPr lang="pt-BR" altLang="pt-BR" b="1" i="0" dirty="0" smtClean="0"/>
              <a:t>TODO O BEM,</a:t>
            </a:r>
            <a:br>
              <a:rPr lang="pt-BR" altLang="pt-BR" b="1" i="0" dirty="0" smtClean="0"/>
            </a:br>
            <a:r>
              <a:rPr lang="pt-BR" altLang="pt-BR" b="1" i="0" dirty="0" smtClean="0"/>
              <a:t>FAZE-ME MAIS </a:t>
            </a:r>
            <a:br>
              <a:rPr lang="pt-BR" altLang="pt-BR" b="1" i="0" dirty="0" smtClean="0"/>
            </a:br>
            <a:r>
              <a:rPr lang="pt-BR" altLang="pt-BR" b="1" i="0" dirty="0" smtClean="0"/>
              <a:t>SANTO SER!</a:t>
            </a:r>
            <a:endParaRPr lang="pt-BR" altLang="pt-BR" sz="6600" b="1" i="0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1763688" y="5301208"/>
            <a:ext cx="5688632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SANTO ESPÍRITO </a:t>
            </a:r>
            <a:br>
              <a:rPr lang="pt-BR" altLang="pt-BR" b="1" i="0" dirty="0" smtClean="0"/>
            </a:br>
            <a:r>
              <a:rPr lang="pt-BR" altLang="pt-BR" b="1" i="0" dirty="0" smtClean="0"/>
              <a:t>DE AMOR,</a:t>
            </a:r>
            <a:br>
              <a:rPr lang="pt-BR" altLang="pt-BR" b="1" i="0" dirty="0" smtClean="0"/>
            </a:br>
            <a:r>
              <a:rPr lang="pt-BR" altLang="pt-BR" b="1" i="0" dirty="0" smtClean="0"/>
              <a:t>COBRE-ME COM </a:t>
            </a:r>
            <a:br>
              <a:rPr lang="pt-BR" altLang="pt-BR" b="1" i="0" dirty="0" smtClean="0"/>
            </a:br>
            <a:r>
              <a:rPr lang="pt-BR" altLang="pt-BR" b="1" i="0" dirty="0" smtClean="0"/>
              <a:t>TEU PODER!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31059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PURIFICA-ME, SENHOR,</a:t>
            </a:r>
            <a:br>
              <a:rPr lang="pt-BR" altLang="pt-BR" b="1" i="0" dirty="0" smtClean="0"/>
            </a:br>
            <a:r>
              <a:rPr lang="pt-BR" altLang="pt-BR" b="1" i="0" dirty="0" smtClean="0"/>
              <a:t>QUERO, Ó DEUS, </a:t>
            </a:r>
            <a:br>
              <a:rPr lang="pt-BR" altLang="pt-BR" b="1" i="0" dirty="0" smtClean="0"/>
            </a:br>
            <a:r>
              <a:rPr lang="pt-BR" altLang="pt-BR" b="1" i="0" dirty="0" smtClean="0"/>
              <a:t>MAIS SANTO SER!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5448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SANTO ESPÍRITO </a:t>
            </a:r>
            <a:br>
              <a:rPr lang="pt-BR" altLang="pt-BR" b="1" i="0" dirty="0" smtClean="0"/>
            </a:br>
            <a:r>
              <a:rPr lang="pt-BR" altLang="pt-BR" b="1" i="0" dirty="0" smtClean="0"/>
              <a:t>DE DEUS,</a:t>
            </a:r>
            <a:br>
              <a:rPr lang="pt-BR" altLang="pt-BR" b="1" i="0" dirty="0" smtClean="0"/>
            </a:br>
            <a:r>
              <a:rPr lang="pt-BR" altLang="pt-BR" b="1" i="0" dirty="0" smtClean="0"/>
              <a:t>DÁ-ME GRAÇA </a:t>
            </a:r>
            <a:br>
              <a:rPr lang="pt-BR" altLang="pt-BR" b="1" i="0" dirty="0" smtClean="0"/>
            </a:br>
            <a:r>
              <a:rPr lang="pt-BR" altLang="pt-BR" b="1" i="0" dirty="0" smtClean="0"/>
              <a:t>EM TEU PODER!</a:t>
            </a:r>
            <a:endParaRPr lang="pt-BR" altLang="pt-BR" sz="6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DE TI PROCEDE </a:t>
            </a:r>
            <a:br>
              <a:rPr lang="pt-BR" altLang="pt-BR" b="1" i="0" dirty="0" smtClean="0"/>
            </a:br>
            <a:r>
              <a:rPr lang="pt-BR" altLang="pt-BR" b="1" i="0" dirty="0" smtClean="0"/>
              <a:t>TODO O BEM,</a:t>
            </a:r>
            <a:br>
              <a:rPr lang="pt-BR" altLang="pt-BR" b="1" i="0" dirty="0" smtClean="0"/>
            </a:br>
            <a:r>
              <a:rPr lang="pt-BR" altLang="pt-BR" b="1" i="0" dirty="0" smtClean="0"/>
              <a:t>FAZE-ME MAIS </a:t>
            </a:r>
            <a:br>
              <a:rPr lang="pt-BR" altLang="pt-BR" b="1" i="0" dirty="0" smtClean="0"/>
            </a:br>
            <a:r>
              <a:rPr lang="pt-BR" altLang="pt-BR" b="1" i="0" dirty="0" smtClean="0"/>
              <a:t>SANTO SER!</a:t>
            </a:r>
            <a:endParaRPr lang="pt-BR" altLang="pt-BR" sz="6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TU ATENDES, </a:t>
            </a:r>
            <a:br>
              <a:rPr lang="pt-BR" altLang="pt-BR" b="1" i="0" dirty="0" smtClean="0"/>
            </a:br>
            <a:r>
              <a:rPr lang="pt-BR" altLang="pt-BR" b="1" i="0" dirty="0" smtClean="0"/>
              <a:t>Ó SENHOR,</a:t>
            </a:r>
            <a:br>
              <a:rPr lang="pt-BR" altLang="pt-BR" b="1" i="0" dirty="0" smtClean="0"/>
            </a:br>
            <a:r>
              <a:rPr lang="pt-BR" altLang="pt-BR" b="1" i="0" dirty="0" smtClean="0"/>
              <a:t>QUEM TE IMPLORA </a:t>
            </a:r>
            <a:br>
              <a:rPr lang="pt-BR" altLang="pt-BR" b="1" i="0" dirty="0" smtClean="0"/>
            </a:br>
            <a:r>
              <a:rPr lang="pt-BR" altLang="pt-BR" b="1" i="0" dirty="0" smtClean="0"/>
              <a:t>EM CONTRIÇÃO.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18108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COM TUA GRAÇA </a:t>
            </a:r>
            <a:br>
              <a:rPr lang="pt-BR" altLang="pt-BR" b="1" i="0" dirty="0" smtClean="0"/>
            </a:br>
            <a:r>
              <a:rPr lang="pt-BR" altLang="pt-BR" b="1" i="0" dirty="0" smtClean="0"/>
              <a:t>E TEU FAVOR,</a:t>
            </a:r>
            <a:br>
              <a:rPr lang="pt-BR" altLang="pt-BR" b="1" i="0" dirty="0" smtClean="0"/>
            </a:br>
            <a:r>
              <a:rPr lang="pt-BR" altLang="pt-BR" b="1" i="0" dirty="0" smtClean="0"/>
              <a:t>GUIA-ME NA RETIDÃO!</a:t>
            </a:r>
            <a:endParaRPr lang="pt-BR" altLang="pt-BR" sz="6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SANTO ESPÍRITO </a:t>
            </a:r>
            <a:br>
              <a:rPr lang="pt-BR" altLang="pt-BR" b="1" i="0" dirty="0" smtClean="0"/>
            </a:br>
            <a:r>
              <a:rPr lang="pt-BR" altLang="pt-BR" b="1" i="0" dirty="0" smtClean="0"/>
              <a:t>DE DEUS,</a:t>
            </a:r>
            <a:br>
              <a:rPr lang="pt-BR" altLang="pt-BR" b="1" i="0" dirty="0" smtClean="0"/>
            </a:br>
            <a:r>
              <a:rPr lang="pt-BR" altLang="pt-BR" b="1" i="0" dirty="0" smtClean="0"/>
              <a:t>DÁ-ME GRAÇA </a:t>
            </a:r>
            <a:br>
              <a:rPr lang="pt-BR" altLang="pt-BR" b="1" i="0" dirty="0" smtClean="0"/>
            </a:br>
            <a:r>
              <a:rPr lang="pt-BR" altLang="pt-BR" b="1" i="0" dirty="0" smtClean="0"/>
              <a:t>EM TEU PODER!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26557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b="1" i="0" dirty="0" smtClean="0"/>
              <a:t>DE TI PROCEDE </a:t>
            </a:r>
            <a:br>
              <a:rPr lang="pt-BR" altLang="pt-BR" b="1" i="0" dirty="0" smtClean="0"/>
            </a:br>
            <a:r>
              <a:rPr lang="pt-BR" altLang="pt-BR" b="1" i="0" dirty="0" smtClean="0"/>
              <a:t>TODO O BEM,</a:t>
            </a:r>
            <a:br>
              <a:rPr lang="pt-BR" altLang="pt-BR" b="1" i="0" dirty="0" smtClean="0"/>
            </a:br>
            <a:r>
              <a:rPr lang="pt-BR" altLang="pt-BR" b="1" i="0" dirty="0" smtClean="0"/>
              <a:t>FAZE-ME MAIS </a:t>
            </a:r>
            <a:br>
              <a:rPr lang="pt-BR" altLang="pt-BR" b="1" i="0" dirty="0" smtClean="0"/>
            </a:br>
            <a:r>
              <a:rPr lang="pt-BR" altLang="pt-BR" b="1" i="0" dirty="0" smtClean="0"/>
              <a:t>SANTO SER!</a:t>
            </a:r>
            <a:endParaRPr lang="pt-BR" altLang="pt-BR" sz="6600" b="1" i="0" dirty="0"/>
          </a:p>
        </p:txBody>
      </p:sp>
    </p:spTree>
    <p:extLst>
      <p:ext uri="{BB962C8B-B14F-4D97-AF65-F5344CB8AC3E}">
        <p14:creationId xmlns:p14="http://schemas.microsoft.com/office/powerpoint/2010/main" val="21318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40</TotalTime>
  <Words>40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Aller Display</vt:lpstr>
      <vt:lpstr>Arial</vt:lpstr>
      <vt:lpstr>Calibri</vt:lpstr>
      <vt:lpstr>Tema2</vt:lpstr>
      <vt:lpstr>SANTO ESPÍRITO Hino 84</vt:lpstr>
      <vt:lpstr>SANTO ESPÍRITO  DE AMOR, COBRE-ME COM  TEU PODER!</vt:lpstr>
      <vt:lpstr>PURIFICA-ME, SENHOR, QUERO, Ó DEUS,  MAIS SANTO SER!</vt:lpstr>
      <vt:lpstr>SANTO ESPÍRITO  DE DEUS, DÁ-ME GRAÇA  EM TEU PODER!</vt:lpstr>
      <vt:lpstr>DE TI PROCEDE  TODO O BEM, FAZE-ME MAIS  SANTO SER!</vt:lpstr>
      <vt:lpstr>TU ATENDES,  Ó SENHOR, QUEM TE IMPLORA  EM CONTRIÇÃO.</vt:lpstr>
      <vt:lpstr>COM TUA GRAÇA  E TEU FAVOR, GUIA-ME NA RETIDÃO!</vt:lpstr>
      <vt:lpstr>SANTO ESPÍRITO  DE DEUS, DÁ-ME GRAÇA  EM TEU PODER!</vt:lpstr>
      <vt:lpstr>DE TI PROCEDE  TODO O BEM, FAZE-ME MAIS  SANTO SER!</vt:lpstr>
      <vt:lpstr>EU CONFIO EM TI, SENHOR, MEU VIVER VEM TRANSFORMAR!</vt:lpstr>
      <vt:lpstr>QUERO, POIS,  COM GRATIDÃO MINHA VIDA CONSAGRAR! AMÉM.</vt:lpstr>
      <vt:lpstr>SANTO ESPÍRITO  DE DEUS, DÁ-ME GRAÇA  EM TEU PODER!</vt:lpstr>
      <vt:lpstr>DE TI PROCEDE  TODO O BEM, FAZE-ME MAIS  SANTO SER!</vt:lpstr>
    </vt:vector>
  </TitlesOfParts>
  <Company>Igreja Presbiteriana de Cuiabá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CANTAREI O IMENSO AMOR DO SENHOR – AMOR SEM FIM! -,</dc:title>
  <dc:creator>Igreja Presbiteriana de Cuiabá</dc:creator>
  <cp:lastModifiedBy>Narrubia</cp:lastModifiedBy>
  <cp:revision>6</cp:revision>
  <dcterms:created xsi:type="dcterms:W3CDTF">2004-08-30T00:40:38Z</dcterms:created>
  <dcterms:modified xsi:type="dcterms:W3CDTF">2017-04-10T02:49:56Z</dcterms:modified>
</cp:coreProperties>
</file>