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5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2436705-BA9C-48FE-B4D0-912E4466533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475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2D4330-0A16-4BC3-AE8D-46C6DCFB760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23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C8A6CF-CF3F-4D01-9E85-3E349D25A34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597590-41C8-4F2A-9570-817B004D8C3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7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804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FIRMEZA NA FÉ</a:t>
            </a:r>
            <a:br>
              <a:rPr lang="pt-BR" altLang="pt-BR" sz="8000" b="1" dirty="0" smtClean="0"/>
            </a:br>
            <a:r>
              <a:rPr lang="pt-BR" altLang="pt-BR" sz="4400" b="1" i="1" dirty="0" smtClean="0"/>
              <a:t>Hino 93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FÉ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MEU AMOR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SENHOR,  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A TROMBETA RESSOAR,</a:t>
            </a:r>
            <a:br>
              <a:rPr lang="pt-BR" altLang="pt-BR" sz="6600" b="1" dirty="0"/>
            </a:br>
            <a:r>
              <a:rPr lang="pt-BR" altLang="pt-BR" sz="6600" b="1" dirty="0"/>
              <a:t>IREI COM ELE</a:t>
            </a:r>
            <a:br>
              <a:rPr lang="pt-BR" altLang="pt-BR" sz="6600" b="1" dirty="0"/>
            </a:br>
            <a:r>
              <a:rPr lang="pt-BR" altLang="pt-BR" sz="6600" b="1" dirty="0"/>
              <a:t>ME ENCONTRAR;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COM OS SALVOS CANTAREI</a:t>
            </a:r>
            <a:br>
              <a:rPr lang="pt-BR" altLang="pt-BR" sz="6600" b="1" dirty="0"/>
            </a:br>
            <a:r>
              <a:rPr lang="pt-BR" altLang="pt-BR" sz="6600" b="1" dirty="0"/>
              <a:t>LOUVOR ETERNO</a:t>
            </a:r>
            <a:br>
              <a:rPr lang="pt-BR" altLang="pt-BR" sz="6600" b="1" dirty="0"/>
            </a:br>
            <a:r>
              <a:rPr lang="pt-BR" altLang="pt-BR" sz="6600" b="1" dirty="0"/>
              <a:t>AO GRANDE 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FÉ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MEU AMOR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SENHOR,  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SENHOR.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572507" y="5805264"/>
            <a:ext cx="59769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SOMENTE PONHO</a:t>
            </a:r>
            <a:br>
              <a:rPr lang="pt-BR" altLang="pt-BR" sz="6600" b="1"/>
            </a:br>
            <a:r>
              <a:rPr lang="pt-BR" altLang="pt-BR" sz="6600" b="1"/>
              <a:t>A MINHA FÉ</a:t>
            </a:r>
            <a:br>
              <a:rPr lang="pt-BR" altLang="pt-BR" sz="6600" b="1"/>
            </a:br>
            <a:r>
              <a:rPr lang="pt-BR" altLang="pt-BR" sz="6600" b="1"/>
              <a:t>NA GRAÇA EXCELSA</a:t>
            </a:r>
            <a:br>
              <a:rPr lang="pt-BR" altLang="pt-BR" sz="6600" b="1"/>
            </a:br>
            <a:r>
              <a:rPr lang="pt-BR" altLang="pt-BR" sz="6600" b="1"/>
              <a:t>DE JESUS,</a:t>
            </a:r>
          </a:p>
        </p:txBody>
      </p:sp>
    </p:spTree>
    <p:extLst>
      <p:ext uri="{BB962C8B-B14F-4D97-AF65-F5344CB8AC3E}">
        <p14:creationId xmlns:p14="http://schemas.microsoft.com/office/powerpoint/2010/main" val="16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NO SACRIFÍCIO REMIDOR,</a:t>
            </a:r>
            <a:br>
              <a:rPr lang="pt-BR" altLang="pt-BR" sz="6600" b="1" dirty="0"/>
            </a:br>
            <a:r>
              <a:rPr lang="pt-BR" altLang="pt-BR" sz="6600" b="1" dirty="0"/>
              <a:t>NO SANGUE DO BOM REDENTOR.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FÉ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MEU AMOR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SENHOR,  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</a:t>
            </a:r>
            <a:r>
              <a:rPr lang="pt-BR" altLang="pt-BR" sz="6600" b="1" dirty="0" smtClean="0"/>
              <a:t>SENHOR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 NÃO LHE POSSO</a:t>
            </a:r>
            <a:br>
              <a:rPr lang="pt-BR" altLang="pt-BR" sz="6600" b="1" dirty="0"/>
            </a:br>
            <a:r>
              <a:rPr lang="pt-BR" altLang="pt-BR" sz="6600" b="1" dirty="0"/>
              <a:t>A FACE VER,</a:t>
            </a:r>
            <a:br>
              <a:rPr lang="pt-BR" altLang="pt-BR" sz="6600" b="1" dirty="0"/>
            </a:br>
            <a:r>
              <a:rPr lang="pt-BR" altLang="pt-BR" sz="6600" b="1" dirty="0"/>
              <a:t>É PELA FÉ</a:t>
            </a:r>
            <a:br>
              <a:rPr lang="pt-BR" altLang="pt-BR" sz="6600" b="1" dirty="0"/>
            </a:br>
            <a:r>
              <a:rPr lang="pt-BR" altLang="pt-BR" sz="6600" b="1" dirty="0"/>
              <a:t>QUE VOU VIVER;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EM CADA TRANSE</a:t>
            </a:r>
            <a:br>
              <a:rPr lang="pt-BR" altLang="pt-BR" sz="6600" b="1" dirty="0"/>
            </a:br>
            <a:r>
              <a:rPr lang="pt-BR" altLang="pt-BR" sz="6600" b="1" dirty="0"/>
              <a:t>A SUPORTAR</a:t>
            </a:r>
            <a:br>
              <a:rPr lang="pt-BR" altLang="pt-BR" sz="6600" b="1" dirty="0"/>
            </a:br>
            <a:r>
              <a:rPr lang="pt-BR" altLang="pt-BR" sz="6600" b="1" dirty="0"/>
              <a:t>EU HEI DE NELE</a:t>
            </a:r>
            <a:br>
              <a:rPr lang="pt-BR" altLang="pt-BR" sz="6600" b="1" dirty="0"/>
            </a:br>
            <a:r>
              <a:rPr lang="pt-BR" altLang="pt-BR" sz="6600" b="1" dirty="0"/>
              <a:t>CONFIAR.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MINHA FÉ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O MEU AMOR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SENHOR,  </a:t>
            </a:r>
            <a:br>
              <a:rPr lang="pt-BR" altLang="pt-BR" sz="6600" b="1" dirty="0"/>
            </a:br>
            <a:r>
              <a:rPr lang="pt-BR" altLang="pt-BR" sz="6600" b="1" dirty="0"/>
              <a:t>ESTÃO FIRMADOS</a:t>
            </a:r>
            <a:br>
              <a:rPr lang="pt-BR" altLang="pt-BR" sz="6600" b="1" dirty="0"/>
            </a:br>
            <a:r>
              <a:rPr lang="pt-BR" altLang="pt-BR" sz="6600" b="1" dirty="0"/>
              <a:t>NO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SUA GRAÇA</a:t>
            </a:r>
            <a:br>
              <a:rPr lang="pt-BR" altLang="pt-BR" sz="6600" b="1" dirty="0"/>
            </a:br>
            <a:r>
              <a:rPr lang="pt-BR" altLang="pt-BR" sz="6600" b="1" dirty="0"/>
              <a:t>É MUI REAL,</a:t>
            </a:r>
            <a:br>
              <a:rPr lang="pt-BR" altLang="pt-BR" sz="6600" b="1" dirty="0"/>
            </a:br>
            <a:r>
              <a:rPr lang="pt-BR" altLang="pt-BR" sz="6600" b="1" dirty="0"/>
              <a:t>ABRIGO TRAZ</a:t>
            </a:r>
            <a:br>
              <a:rPr lang="pt-BR" altLang="pt-BR" sz="6600" b="1" dirty="0"/>
            </a:br>
            <a:r>
              <a:rPr lang="pt-BR" altLang="pt-BR" sz="6600" b="1" dirty="0"/>
              <a:t>NO TEMPORAL;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VIR CERCAR-ME</a:t>
            </a:r>
            <a:br>
              <a:rPr lang="pt-BR" altLang="pt-BR" sz="6600" b="1" dirty="0"/>
            </a:br>
            <a:r>
              <a:rPr lang="pt-BR" altLang="pt-BR" sz="6600" b="1" dirty="0"/>
              <a:t>A TENTAÇÃO,</a:t>
            </a:r>
            <a:br>
              <a:rPr lang="pt-BR" altLang="pt-BR" sz="6600" b="1" dirty="0"/>
            </a:br>
            <a:r>
              <a:rPr lang="pt-BR" altLang="pt-BR" sz="6600" b="1" dirty="0"/>
              <a:t>ME FORTALECE</a:t>
            </a:r>
            <a:br>
              <a:rPr lang="pt-BR" altLang="pt-BR" sz="6600" b="1" dirty="0"/>
            </a:br>
            <a:r>
              <a:rPr lang="pt-BR" altLang="pt-BR" sz="6600" b="1" dirty="0"/>
              <a:t>A SUA MÃO.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18</TotalTime>
  <Words>44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FIRMEZA NA FÉ Hino 93</vt:lpstr>
      <vt:lpstr>SOMENTE PONHO A MINHA FÉ NA GRAÇA EXCELSA DE JESUS,</vt:lpstr>
      <vt:lpstr>NO SACRIFÍCIO REMIDOR, NO SANGUE DO BOM REDENTOR.</vt:lpstr>
      <vt:lpstr>A MINHA FÉ  E O MEU AMOR ESTÃO FIRMADOS NO SENHOR,   ESTÃO FIRMADOS NO SENHOR</vt:lpstr>
      <vt:lpstr>SE NÃO LHE POSSO A FACE VER, É PELA FÉ QUE VOU VIVER;</vt:lpstr>
      <vt:lpstr>EM CADA TRANSE A SUPORTAR EU HEI DE NELE CONFIAR.</vt:lpstr>
      <vt:lpstr>A MINHA FÉ  E O MEU AMOR ESTÃO FIRMADOS NO SENHOR,   ESTÃO FIRMADOS NO SENHOR.</vt:lpstr>
      <vt:lpstr>A SUA GRAÇA É MUI REAL, ABRIGO TRAZ NO TEMPORAL;</vt:lpstr>
      <vt:lpstr>AO VIR CERCAR-ME A TENTAÇÃO, ME FORTALECE A SUA MÃO.</vt:lpstr>
      <vt:lpstr>A MINHA FÉ  E O MEU AMOR ESTÃO FIRMADOS NO SENHOR,   ESTÃO FIRMADOS NO SENHOR.</vt:lpstr>
      <vt:lpstr>QUANDO A TROMBETA RESSOAR, IREI COM ELE ME ENCONTRAR;</vt:lpstr>
      <vt:lpstr>E COM OS SALVOS CANTAREI LOUVOR ETERNO AO GRANDE REI!</vt:lpstr>
      <vt:lpstr>A MINHA FÉ  E O MEU AMOR ESTÃO FIRMADOS NO SENHOR,   ESTÃO FIRMADOS NO SENHOR.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SOMENTE PONHO A MINHA FÉ NA GRAÇA EXCELSA DE JESUS, NO SACRIFÍCIO REMIDOR, NO SANGUE DO BOM REDENTOR.</dc:title>
  <dc:creator>PC</dc:creator>
  <cp:lastModifiedBy>Narrubia</cp:lastModifiedBy>
  <cp:revision>4</cp:revision>
  <dcterms:created xsi:type="dcterms:W3CDTF">2003-12-19T14:32:47Z</dcterms:created>
  <dcterms:modified xsi:type="dcterms:W3CDTF">2017-04-15T15:27:14Z</dcterms:modified>
</cp:coreProperties>
</file>