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0" r:id="rId4"/>
    <p:sldId id="269" r:id="rId5"/>
    <p:sldId id="271" r:id="rId6"/>
    <p:sldId id="272" r:id="rId7"/>
    <p:sldId id="273" r:id="rId8"/>
    <p:sldId id="274" r:id="rId9"/>
    <p:sldId id="275" r:id="rId10"/>
    <p:sldId id="276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32" autoAdjust="0"/>
  </p:normalViewPr>
  <p:slideViewPr>
    <p:cSldViewPr showGuides="1">
      <p:cViewPr varScale="1">
        <p:scale>
          <a:sx n="65" d="100"/>
          <a:sy n="65" d="100"/>
        </p:scale>
        <p:origin x="58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65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905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F56A3AE-7131-464A-A888-6C98AF5F727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8248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5D4999A-1EF5-46ED-8D12-C140C0AF1CE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2160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756635-35D7-43C3-9530-D219F03AE60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5155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84EF975-C4CE-488A-98B5-8F7FAA4E365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468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6510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78088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LOUVORES A CRISTO</a:t>
            </a:r>
            <a:r>
              <a:rPr lang="pt-BR" altLang="pt-BR" sz="5000" b="1" dirty="0" smtClean="0"/>
              <a:t/>
            </a:r>
            <a:br>
              <a:rPr lang="pt-BR" altLang="pt-BR" sz="5000" b="1" dirty="0" smtClean="0"/>
            </a:br>
            <a:r>
              <a:rPr lang="pt-BR" altLang="pt-BR" sz="4400" i="1" dirty="0" smtClean="0"/>
              <a:t>Hino 100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PARA SEMPRE,</a:t>
            </a:r>
            <a:br>
              <a:rPr lang="pt-BR" altLang="pt-BR" sz="6600" b="1" dirty="0"/>
            </a:br>
            <a:r>
              <a:rPr lang="pt-BR" altLang="pt-BR" sz="6600" b="1" dirty="0"/>
              <a:t>PARA SEMPRE</a:t>
            </a:r>
            <a:br>
              <a:rPr lang="pt-BR" altLang="pt-BR" sz="6600" b="1" dirty="0"/>
            </a:br>
            <a:r>
              <a:rPr lang="pt-BR" altLang="pt-BR" sz="6600" b="1" dirty="0"/>
              <a:t>SEUS LOUVORES</a:t>
            </a:r>
            <a:br>
              <a:rPr lang="pt-BR" altLang="pt-BR" sz="6600" b="1" dirty="0"/>
            </a:br>
            <a:r>
              <a:rPr lang="pt-BR" altLang="pt-BR" sz="6600" b="1" dirty="0"/>
              <a:t>VOU CANTAR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1691680" y="5229200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/>
              <a:t>Ó MINHA ALMA,</a:t>
            </a:r>
            <a:br>
              <a:rPr lang="pt-BR" altLang="pt-BR" sz="6600" b="1"/>
            </a:br>
            <a:r>
              <a:rPr lang="pt-BR" altLang="pt-BR" sz="6600" b="1"/>
              <a:t>SEM DEMORA,</a:t>
            </a:r>
            <a:br>
              <a:rPr lang="pt-BR" altLang="pt-BR" sz="6600" b="1"/>
            </a:br>
            <a:r>
              <a:rPr lang="pt-BR" altLang="pt-BR" sz="6600" b="1"/>
              <a:t>VEM A CRISTO</a:t>
            </a:r>
            <a:br>
              <a:rPr lang="pt-BR" altLang="pt-BR" sz="6600" b="1"/>
            </a:br>
            <a:r>
              <a:rPr lang="pt-BR" altLang="pt-BR" sz="6600" b="1"/>
              <a:t>CELEBRAR,</a:t>
            </a:r>
          </a:p>
        </p:txBody>
      </p:sp>
    </p:spTree>
    <p:extLst>
      <p:ext uri="{BB962C8B-B14F-4D97-AF65-F5344CB8AC3E}">
        <p14:creationId xmlns:p14="http://schemas.microsoft.com/office/powerpoint/2010/main" val="211288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 OS LOUVORES</a:t>
            </a:r>
            <a:br>
              <a:rPr lang="pt-BR" altLang="pt-BR" sz="6600" b="1" dirty="0"/>
            </a:br>
            <a:r>
              <a:rPr lang="pt-BR" altLang="pt-BR" sz="6600" b="1" dirty="0"/>
              <a:t>DO SEU NOME</a:t>
            </a:r>
            <a:br>
              <a:rPr lang="pt-BR" altLang="pt-BR" sz="6600" b="1" dirty="0"/>
            </a:br>
            <a:r>
              <a:rPr lang="pt-BR" altLang="pt-BR" sz="6600" b="1" dirty="0"/>
              <a:t>EXULTANTE PUBLICAR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VEM MINHA ALMA!</a:t>
            </a:r>
            <a:br>
              <a:rPr lang="pt-BR" altLang="pt-BR" sz="6600" b="1" dirty="0"/>
            </a:br>
            <a:r>
              <a:rPr lang="pt-BR" altLang="pt-BR" sz="6600" b="1" dirty="0"/>
              <a:t>VEM, MINHA ALMA</a:t>
            </a:r>
            <a:br>
              <a:rPr lang="pt-BR" altLang="pt-BR" sz="6600" b="1" dirty="0"/>
            </a:br>
            <a:r>
              <a:rPr lang="pt-BR" altLang="pt-BR" sz="6600" b="1" dirty="0"/>
              <a:t>SUA GRAÇA PROCLAMAR!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MINHA CONDIÇÃO</a:t>
            </a:r>
            <a:br>
              <a:rPr lang="pt-BR" altLang="pt-BR" sz="6600" b="1" dirty="0"/>
            </a:br>
            <a:r>
              <a:rPr lang="pt-BR" altLang="pt-BR" sz="6600" b="1" dirty="0"/>
              <a:t>TÃO TRISTE,</a:t>
            </a:r>
            <a:br>
              <a:rPr lang="pt-BR" altLang="pt-BR" sz="6600" b="1" dirty="0"/>
            </a:br>
            <a:r>
              <a:rPr lang="pt-BR" altLang="pt-BR" sz="6600" b="1" dirty="0"/>
              <a:t>CONHECEU</a:t>
            </a:r>
            <a:br>
              <a:rPr lang="pt-BR" altLang="pt-BR" sz="6600" b="1" dirty="0"/>
            </a:br>
            <a:r>
              <a:rPr lang="pt-BR" altLang="pt-BR" sz="6600" b="1" dirty="0"/>
              <a:t>O SALVADOR,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QUE DO CÉU</a:t>
            </a:r>
            <a:br>
              <a:rPr lang="pt-BR" altLang="pt-BR" sz="6600" b="1" dirty="0"/>
            </a:br>
            <a:r>
              <a:rPr lang="pt-BR" altLang="pt-BR" sz="6600" b="1" dirty="0"/>
              <a:t>DESCEU À TERRA</a:t>
            </a:r>
            <a:br>
              <a:rPr lang="pt-BR" altLang="pt-BR" sz="6600" b="1" dirty="0"/>
            </a:br>
            <a:r>
              <a:rPr lang="pt-BR" altLang="pt-BR" sz="6600" b="1" dirty="0"/>
              <a:t>PARA SER</a:t>
            </a:r>
            <a:br>
              <a:rPr lang="pt-BR" altLang="pt-BR" sz="6600" b="1" dirty="0"/>
            </a:br>
            <a:r>
              <a:rPr lang="pt-BR" altLang="pt-BR" sz="6600" b="1" dirty="0"/>
              <a:t>MEU REDENTOR!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OH, SUBLIME,</a:t>
            </a:r>
            <a:br>
              <a:rPr lang="pt-BR" altLang="pt-BR" sz="6600" b="1" dirty="0"/>
            </a:br>
            <a:r>
              <a:rPr lang="pt-BR" altLang="pt-BR" sz="6600" b="1" dirty="0"/>
              <a:t>OH, SUBLIME,</a:t>
            </a:r>
            <a:br>
              <a:rPr lang="pt-BR" altLang="pt-BR" sz="6600" b="1" dirty="0"/>
            </a:br>
            <a:r>
              <a:rPr lang="pt-BR" altLang="pt-BR" sz="6600" b="1" dirty="0"/>
              <a:t>É SEU GRANDE</a:t>
            </a:r>
            <a:br>
              <a:rPr lang="pt-BR" altLang="pt-BR" sz="6600" b="1" dirty="0"/>
            </a:br>
            <a:r>
              <a:rPr lang="pt-BR" altLang="pt-BR" sz="6600" b="1" dirty="0"/>
              <a:t>E SANTO AMOR!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MEUS PECADOS CARREGANDO</a:t>
            </a:r>
            <a:br>
              <a:rPr lang="pt-BR" altLang="pt-BR" sz="6600" b="1" dirty="0"/>
            </a:br>
            <a:r>
              <a:rPr lang="pt-BR" altLang="pt-BR" sz="6600" b="1" dirty="0"/>
              <a:t>NO MADEIRO,</a:t>
            </a:r>
            <a:br>
              <a:rPr lang="pt-BR" altLang="pt-BR" sz="6600" b="1" dirty="0"/>
            </a:br>
            <a:r>
              <a:rPr lang="pt-BR" altLang="pt-BR" sz="6600" b="1" dirty="0"/>
              <a:t>EM MEU LUGAR,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FOI JESUS CRUCIFICADO</a:t>
            </a:r>
            <a:br>
              <a:rPr lang="pt-BR" altLang="pt-BR" sz="6600" b="1" dirty="0"/>
            </a:br>
            <a:r>
              <a:rPr lang="pt-BR" altLang="pt-BR" sz="6600" b="1" dirty="0"/>
              <a:t>E ME PÔDE,</a:t>
            </a:r>
            <a:br>
              <a:rPr lang="pt-BR" altLang="pt-BR" sz="6600" b="1" dirty="0"/>
            </a:br>
            <a:r>
              <a:rPr lang="pt-BR" altLang="pt-BR" sz="6600" b="1" dirty="0"/>
              <a:t>ASSIM, SALVAR.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124</TotalTime>
  <Words>32</Words>
  <Application>Microsoft Office PowerPoint</Application>
  <PresentationFormat>Apresentação na tela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Arial</vt:lpstr>
      <vt:lpstr>Tema2</vt:lpstr>
      <vt:lpstr>LOUVORES A CRISTO Hino 100</vt:lpstr>
      <vt:lpstr>Ó MINHA ALMA, SEM DEMORA, VEM A CRISTO CELEBRAR,</vt:lpstr>
      <vt:lpstr>E OS LOUVORES DO SEU NOME EXULTANTE PUBLICAR</vt:lpstr>
      <vt:lpstr>VEM MINHA ALMA! VEM, MINHA ALMA SUA GRAÇA PROCLAMAR!</vt:lpstr>
      <vt:lpstr>MINHA CONDIÇÃO TÃO TRISTE, CONHECEU O SALVADOR,</vt:lpstr>
      <vt:lpstr>QUE DO CÉU DESCEU À TERRA PARA SER MEU REDENTOR!</vt:lpstr>
      <vt:lpstr>OH, SUBLIME, OH, SUBLIME, É SEU GRANDE E SANTO AMOR!</vt:lpstr>
      <vt:lpstr>MEUS PECADOS CARREGANDO NO MADEIRO, EM MEU LUGAR,</vt:lpstr>
      <vt:lpstr>FOI JESUS CRUCIFICADO E ME PÔDE, ASSIM, SALVAR.</vt:lpstr>
      <vt:lpstr>PARA SEMPRE, PARA SEMPRE SEUS LOUVORES VOU CANTAR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Narrubia</cp:lastModifiedBy>
  <cp:revision>4</cp:revision>
  <dcterms:created xsi:type="dcterms:W3CDTF">2004-09-24T12:59:49Z</dcterms:created>
  <dcterms:modified xsi:type="dcterms:W3CDTF">2017-04-15T15:59:47Z</dcterms:modified>
</cp:coreProperties>
</file>