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0" r:id="rId5"/>
    <p:sldId id="261" r:id="rId6"/>
    <p:sldId id="267" r:id="rId7"/>
    <p:sldId id="262" r:id="rId8"/>
    <p:sldId id="263" r:id="rId9"/>
    <p:sldId id="268" r:id="rId10"/>
    <p:sldId id="264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32" autoAdjust="0"/>
  </p:normalViewPr>
  <p:slideViewPr>
    <p:cSldViewPr showGuides="1">
      <p:cViewPr varScale="1">
        <p:scale>
          <a:sx n="65" d="100"/>
          <a:sy n="65" d="100"/>
        </p:scale>
        <p:origin x="58" y="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592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A48B67C-40F2-4E43-AD37-6BB99CE7779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8027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5AD145E-6774-4B25-BD44-ED1E835DB6E5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8024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7F7831-A4A2-4FBD-A792-0B06F52B281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884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2303021-9FC1-4BD3-86E9-E22DEFA2039A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1161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1033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r>
              <a:rPr lang="pt-BR" altLang="pt-BR" sz="8000" b="1" dirty="0" smtClean="0"/>
              <a:t>A VOZ DA SALVAÇÃO</a:t>
            </a:r>
            <a:r>
              <a:rPr lang="pt-BR" altLang="pt-BR" sz="4600" b="1" dirty="0" smtClean="0"/>
              <a:t/>
            </a:r>
            <a:br>
              <a:rPr lang="pt-BR" altLang="pt-BR" sz="4600" b="1" dirty="0" smtClean="0"/>
            </a:br>
            <a:r>
              <a:rPr lang="pt-BR" altLang="pt-BR" sz="4400" b="1" i="1" dirty="0" smtClean="0"/>
              <a:t>Hino 101</a:t>
            </a:r>
            <a:endParaRPr lang="pt-BR" alt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FUI AO MEU SENHOR</a:t>
            </a:r>
            <a:br>
              <a:rPr lang="pt-BR" altLang="pt-BR" sz="6600" b="1" dirty="0"/>
            </a:br>
            <a:r>
              <a:rPr lang="pt-BR" altLang="pt-BR" sz="6600" b="1" dirty="0"/>
              <a:t>QUE ME CONVIDOU</a:t>
            </a:r>
            <a:br>
              <a:rPr lang="pt-BR" altLang="pt-BR" sz="6600" b="1" dirty="0"/>
            </a:br>
            <a:r>
              <a:rPr lang="pt-BR" altLang="pt-BR" sz="6600" b="1" dirty="0"/>
              <a:t>BEM NENHUM</a:t>
            </a:r>
            <a:br>
              <a:rPr lang="pt-BR" altLang="pt-BR" sz="6600" b="1" dirty="0"/>
            </a:br>
            <a:r>
              <a:rPr lang="pt-BR" altLang="pt-BR" sz="6600" b="1" dirty="0"/>
              <a:t>HAVIA EM MIM,</a:t>
            </a:r>
            <a:br>
              <a:rPr lang="pt-BR" altLang="pt-BR" sz="6600" b="1" dirty="0"/>
            </a:br>
            <a:r>
              <a:rPr lang="pt-BR" altLang="pt-BR" sz="6600" b="1" dirty="0"/>
              <a:t>MAS ELE ME </a:t>
            </a:r>
            <a:r>
              <a:rPr lang="pt-BR" altLang="pt-BR" sz="6600" b="1" dirty="0" smtClean="0"/>
              <a:t>SALVOU</a:t>
            </a:r>
            <a:endParaRPr lang="pt-BR" altLang="pt-BR" sz="66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1691680" y="5589240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OUVI A DOCE VOZ</a:t>
            </a:r>
            <a:br>
              <a:rPr lang="pt-BR" altLang="pt-BR" sz="6600" b="1" dirty="0"/>
            </a:br>
            <a:r>
              <a:rPr lang="pt-BR" altLang="pt-BR" sz="6600" b="1" dirty="0"/>
              <a:t>DE CRISTO,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O </a:t>
            </a:r>
            <a:r>
              <a:rPr lang="pt-BR" altLang="pt-BR" sz="6600" b="1" dirty="0"/>
              <a:t>REDENTOR,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131692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CHAMAR-ME PARA</a:t>
            </a:r>
            <a:br>
              <a:rPr lang="pt-BR" altLang="pt-BR" sz="6600" b="1" dirty="0"/>
            </a:br>
            <a:r>
              <a:rPr lang="pt-BR" altLang="pt-BR" sz="6600" b="1" dirty="0"/>
              <a:t>A SALVAÇÃO,</a:t>
            </a:r>
            <a:br>
              <a:rPr lang="pt-BR" altLang="pt-BR" sz="6600" b="1" dirty="0"/>
            </a:br>
            <a:r>
              <a:rPr lang="pt-BR" altLang="pt-BR" sz="6600" b="1" dirty="0"/>
              <a:t>QUE VEM DO SEU AMOR</a:t>
            </a:r>
          </a:p>
        </p:txBody>
      </p:sp>
    </p:spTree>
    <p:extLst>
      <p:ext uri="{BB962C8B-B14F-4D97-AF65-F5344CB8AC3E}">
        <p14:creationId xmlns:p14="http://schemas.microsoft.com/office/powerpoint/2010/main" val="1593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FUI AO MEU SENHOR</a:t>
            </a:r>
            <a:br>
              <a:rPr lang="pt-BR" altLang="pt-BR" sz="6600" b="1" dirty="0"/>
            </a:br>
            <a:r>
              <a:rPr lang="pt-BR" altLang="pt-BR" sz="6600" b="1" dirty="0"/>
              <a:t>QUE ME CONVIDOU</a:t>
            </a:r>
            <a:br>
              <a:rPr lang="pt-BR" altLang="pt-BR" sz="6600" b="1" dirty="0"/>
            </a:br>
            <a:r>
              <a:rPr lang="pt-BR" altLang="pt-BR" sz="6600" b="1" dirty="0"/>
              <a:t>BEM NENHUM</a:t>
            </a:r>
            <a:br>
              <a:rPr lang="pt-BR" altLang="pt-BR" sz="6600" b="1" dirty="0"/>
            </a:br>
            <a:r>
              <a:rPr lang="pt-BR" altLang="pt-BR" sz="6600" b="1" dirty="0"/>
              <a:t>HAVIA EM MIM,</a:t>
            </a:r>
            <a:br>
              <a:rPr lang="pt-BR" altLang="pt-BR" sz="6600" b="1" dirty="0"/>
            </a:br>
            <a:r>
              <a:rPr lang="pt-BR" altLang="pt-BR" sz="6600" b="1" dirty="0"/>
              <a:t>MAS ELE ME </a:t>
            </a:r>
            <a:r>
              <a:rPr lang="pt-BR" altLang="pt-BR" sz="6600" b="1" dirty="0" smtClean="0"/>
              <a:t>SALVOU</a:t>
            </a: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NAS TREVAS EU VIVI</a:t>
            </a:r>
            <a:br>
              <a:rPr lang="pt-BR" altLang="pt-BR" sz="6600" b="1" dirty="0"/>
            </a:br>
            <a:r>
              <a:rPr lang="pt-BR" altLang="pt-BR" sz="6600" b="1" dirty="0"/>
              <a:t>INDIGNO E </a:t>
            </a:r>
            <a:r>
              <a:rPr lang="pt-BR" altLang="pt-BR" sz="6600" b="1" dirty="0" smtClean="0"/>
              <a:t>SEM VALOR</a:t>
            </a:r>
            <a:r>
              <a:rPr lang="pt-BR" altLang="pt-BR" sz="6600" b="1" dirty="0"/>
              <a:t/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PORÉM, AGORA,</a:t>
            </a:r>
            <a:br>
              <a:rPr lang="pt-BR" altLang="pt-BR" sz="6600" b="1" dirty="0"/>
            </a:br>
            <a:r>
              <a:rPr lang="pt-BR" altLang="pt-BR" sz="6600" b="1" dirty="0"/>
              <a:t>EM TEU PODER</a:t>
            </a:r>
            <a:br>
              <a:rPr lang="pt-BR" altLang="pt-BR" sz="6600" b="1" dirty="0"/>
            </a:br>
            <a:r>
              <a:rPr lang="pt-BR" altLang="pt-BR" sz="6600" b="1" dirty="0"/>
              <a:t>EU ANDO!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Ó </a:t>
            </a:r>
            <a:r>
              <a:rPr lang="pt-BR" altLang="pt-BR" sz="6600" b="1" dirty="0"/>
              <a:t>SALVADOR!</a:t>
            </a:r>
          </a:p>
        </p:txBody>
      </p:sp>
    </p:spTree>
    <p:extLst>
      <p:ext uri="{BB962C8B-B14F-4D97-AF65-F5344CB8AC3E}">
        <p14:creationId xmlns:p14="http://schemas.microsoft.com/office/powerpoint/2010/main" val="214286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FUI AO MEU SENHOR</a:t>
            </a:r>
            <a:br>
              <a:rPr lang="pt-BR" altLang="pt-BR" sz="6600" b="1" dirty="0"/>
            </a:br>
            <a:r>
              <a:rPr lang="pt-BR" altLang="pt-BR" sz="6600" b="1" dirty="0"/>
              <a:t>QUE ME CONVIDOU</a:t>
            </a:r>
            <a:br>
              <a:rPr lang="pt-BR" altLang="pt-BR" sz="6600" b="1" dirty="0"/>
            </a:br>
            <a:r>
              <a:rPr lang="pt-BR" altLang="pt-BR" sz="6600" b="1" dirty="0"/>
              <a:t>BEM NENHUM</a:t>
            </a:r>
            <a:br>
              <a:rPr lang="pt-BR" altLang="pt-BR" sz="6600" b="1" dirty="0"/>
            </a:br>
            <a:r>
              <a:rPr lang="pt-BR" altLang="pt-BR" sz="6600" b="1" dirty="0"/>
              <a:t>HAVIA EM MIM,</a:t>
            </a:r>
            <a:br>
              <a:rPr lang="pt-BR" altLang="pt-BR" sz="6600" b="1" dirty="0"/>
            </a:br>
            <a:r>
              <a:rPr lang="pt-BR" altLang="pt-BR" sz="6600" b="1" dirty="0"/>
              <a:t>MAS ELE ME </a:t>
            </a:r>
            <a:r>
              <a:rPr lang="pt-BR" altLang="pt-BR" sz="6600" b="1" dirty="0" smtClean="0"/>
              <a:t>SALVOU</a:t>
            </a: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 DEUS EU LOUVAREI</a:t>
            </a:r>
            <a:br>
              <a:rPr lang="pt-BR" altLang="pt-BR" sz="6600" b="1" dirty="0"/>
            </a:br>
            <a:r>
              <a:rPr lang="pt-BR" altLang="pt-BR" sz="6600" b="1" dirty="0"/>
              <a:t>POR ESSA REDENÇÃO</a:t>
            </a:r>
            <a:r>
              <a:rPr lang="pt-BR" altLang="pt-BR" sz="6600" b="1" dirty="0" smtClean="0"/>
              <a:t>,</a:t>
            </a: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POIS TENDO CRISTO,</a:t>
            </a:r>
            <a:br>
              <a:rPr lang="pt-BR" altLang="pt-BR" sz="6600" b="1" dirty="0"/>
            </a:br>
            <a:r>
              <a:rPr lang="pt-BR" altLang="pt-BR" sz="6600" b="1" dirty="0"/>
              <a:t>O REDENTOR,</a:t>
            </a:r>
            <a:br>
              <a:rPr lang="pt-BR" altLang="pt-BR" sz="6600" b="1" dirty="0"/>
            </a:br>
            <a:r>
              <a:rPr lang="pt-BR" altLang="pt-BR" sz="6600" b="1" dirty="0"/>
              <a:t>EU TENHO A SALVAÇÃO.</a:t>
            </a:r>
          </a:p>
        </p:txBody>
      </p:sp>
    </p:spTree>
    <p:extLst>
      <p:ext uri="{BB962C8B-B14F-4D97-AF65-F5344CB8AC3E}">
        <p14:creationId xmlns:p14="http://schemas.microsoft.com/office/powerpoint/2010/main" val="351199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13</TotalTime>
  <Words>28</Words>
  <Application>Microsoft Office PowerPoint</Application>
  <PresentationFormat>Apresentação na tela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Arial</vt:lpstr>
      <vt:lpstr>Tema2</vt:lpstr>
      <vt:lpstr>A VOZ DA SALVAÇÃO Hino 101</vt:lpstr>
      <vt:lpstr>OUVI A DOCE VOZ DE CRISTO,  O REDENTOR, </vt:lpstr>
      <vt:lpstr> CHAMAR-ME PARA A SALVAÇÃO, QUE VEM DO SEU AMOR</vt:lpstr>
      <vt:lpstr>FUI AO MEU SENHOR QUE ME CONVIDOU BEM NENHUM HAVIA EM MIM, MAS ELE ME SALVOU</vt:lpstr>
      <vt:lpstr>NAS TREVAS EU VIVI INDIGNO E SEM VALOR </vt:lpstr>
      <vt:lpstr> PORÉM, AGORA, EM TEU PODER EU ANDO!  Ó SALVADOR!</vt:lpstr>
      <vt:lpstr>FUI AO MEU SENHOR QUE ME CONVIDOU BEM NENHUM HAVIA EM MIM, MAS ELE ME SALVOU</vt:lpstr>
      <vt:lpstr>A DEUS EU LOUVAREI POR ESSA REDENÇÃO,</vt:lpstr>
      <vt:lpstr> POIS TENDO CRISTO, O REDENTOR, EU TENHO A SALVAÇÃO.</vt:lpstr>
      <vt:lpstr>FUI AO MEU SENHOR QUE ME CONVIDOU BEM NENHUM HAVIA EM MIM, MAS ELE ME SALVOU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OUVI A DOCE VOZ DE CRISTO, O REDENTOR, CHAMAR-ME PARA A SALVAÇÃO, QUE VEM DO SEU AMOR</dc:title>
  <dc:creator>pc</dc:creator>
  <cp:lastModifiedBy>Narrubia</cp:lastModifiedBy>
  <cp:revision>3</cp:revision>
  <dcterms:created xsi:type="dcterms:W3CDTF">2004-09-24T14:54:15Z</dcterms:created>
  <dcterms:modified xsi:type="dcterms:W3CDTF">2017-04-15T16:15:56Z</dcterms:modified>
</cp:coreProperties>
</file>