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257" r:id="rId5"/>
    <p:sldId id="271" r:id="rId6"/>
    <p:sldId id="258" r:id="rId7"/>
    <p:sldId id="278" r:id="rId8"/>
    <p:sldId id="272" r:id="rId9"/>
    <p:sldId id="273" r:id="rId10"/>
    <p:sldId id="259" r:id="rId11"/>
    <p:sldId id="279" r:id="rId12"/>
    <p:sldId id="274" r:id="rId13"/>
    <p:sldId id="275" r:id="rId14"/>
    <p:sldId id="260" r:id="rId15"/>
    <p:sldId id="280" r:id="rId16"/>
    <p:sldId id="276" r:id="rId17"/>
    <p:sldId id="277" r:id="rId1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96" autoAdjust="0"/>
    <p:restoredTop sz="94629" autoAdjust="0"/>
  </p:normalViewPr>
  <p:slideViewPr>
    <p:cSldViewPr showGuides="1">
      <p:cViewPr varScale="1">
        <p:scale>
          <a:sx n="68" d="100"/>
          <a:sy n="68" d="100"/>
        </p:scale>
        <p:origin x="62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661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A8892C9-CCB2-4756-BFA0-7DD1AF54085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9176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83CE809-D354-4BA5-A952-B97A516444D3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9679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07FE514-96CD-4700-9E46-A89F05F918F3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2658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97C1D8-5AB1-4B25-82DB-1B6379F2481A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0270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2875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1297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8000" b="1" dirty="0" smtClean="0">
                <a:solidFill>
                  <a:schemeClr val="bg1"/>
                </a:solidFill>
              </a:rPr>
              <a:t>AO PÉ DA CRUZ</a:t>
            </a:r>
            <a:r>
              <a:rPr lang="pt-BR" altLang="pt-BR" sz="6600" b="1" dirty="0" smtClean="0">
                <a:solidFill>
                  <a:schemeClr val="bg1"/>
                </a:solidFill>
              </a:rPr>
              <a:t/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4400" i="1" dirty="0" smtClean="0"/>
              <a:t>Hino 107</a:t>
            </a:r>
            <a:endParaRPr lang="pt-BR" altLang="pt-BR" sz="44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9411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DESTA CRUZ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/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DESEJO </a:t>
            </a:r>
            <a:r>
              <a:rPr lang="pt-BR" altLang="pt-BR" sz="6600" b="1" dirty="0">
                <a:solidFill>
                  <a:schemeClr val="bg1"/>
                </a:solidFill>
              </a:rPr>
              <a:t>AQUI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SEMPRE RECORDAR-ME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endParaRPr lang="pt-BR" altLang="pt-BR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93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 smtClean="0">
                <a:solidFill>
                  <a:schemeClr val="bg1"/>
                </a:solidFill>
              </a:rPr>
              <a:t>DELA </a:t>
            </a:r>
            <a:r>
              <a:rPr lang="pt-BR" altLang="pt-BR" sz="6600" b="1" dirty="0">
                <a:solidFill>
                  <a:schemeClr val="bg1"/>
                </a:solidFill>
              </a:rPr>
              <a:t>À SOMBRA, SALVADOR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QUEIRAS ABRIGAR-ME!</a:t>
            </a:r>
          </a:p>
        </p:txBody>
      </p:sp>
    </p:spTree>
    <p:extLst>
      <p:ext uri="{BB962C8B-B14F-4D97-AF65-F5344CB8AC3E}">
        <p14:creationId xmlns:p14="http://schemas.microsoft.com/office/powerpoint/2010/main" val="124517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93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SIM, NA CRUZ,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SIM, NA CRUZ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SEMPRE ME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GLORIO</a:t>
            </a:r>
            <a:endParaRPr lang="pt-BR" altLang="pt-BR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05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0202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/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E, POR FIM, DESCANSAREI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SALVO, ALÉM DO RIO.</a:t>
            </a:r>
          </a:p>
        </p:txBody>
      </p:sp>
    </p:spTree>
    <p:extLst>
      <p:ext uri="{BB962C8B-B14F-4D97-AF65-F5344CB8AC3E}">
        <p14:creationId xmlns:p14="http://schemas.microsoft.com/office/powerpoint/2010/main" val="165164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93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JUNTO À CRUZ, 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ARDENDO EM FÉ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SEM TEMOR VIGIO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;</a:t>
            </a:r>
            <a:endParaRPr lang="pt-BR" altLang="pt-BR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94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 smtClean="0">
                <a:solidFill>
                  <a:schemeClr val="bg1"/>
                </a:solidFill>
              </a:rPr>
              <a:t>FIRME</a:t>
            </a:r>
            <a:r>
              <a:rPr lang="pt-BR" altLang="pt-BR" sz="6600" b="1" dirty="0">
                <a:solidFill>
                  <a:schemeClr val="bg1"/>
                </a:solidFill>
              </a:rPr>
              <a:t>, ATÉ A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/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PÁTRIA </a:t>
            </a:r>
            <a:r>
              <a:rPr lang="pt-BR" altLang="pt-BR" sz="6600" b="1" dirty="0">
                <a:solidFill>
                  <a:schemeClr val="bg1"/>
                </a:solidFill>
              </a:rPr>
              <a:t>VER,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SANTA, ALÉM DO RIO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1691680" y="4869160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95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93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SIM, NA CRUZ,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SIM, NA CRUZ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SEMPRE ME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GLORIO</a:t>
            </a:r>
            <a:endParaRPr lang="pt-BR" altLang="pt-BR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42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0202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/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E, POR FIM, DESCANSAREI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SALVO, ALÉM DO RIO.</a:t>
            </a:r>
          </a:p>
        </p:txBody>
      </p:sp>
    </p:spTree>
    <p:extLst>
      <p:ext uri="{BB962C8B-B14F-4D97-AF65-F5344CB8AC3E}">
        <p14:creationId xmlns:p14="http://schemas.microsoft.com/office/powerpoint/2010/main" val="144334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QUERO ESTAR 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AO PÉ DA CRUZ,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endParaRPr lang="pt-BR" altLang="pt-BR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6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 smtClean="0">
                <a:solidFill>
                  <a:schemeClr val="bg1"/>
                </a:solidFill>
              </a:rPr>
              <a:t>QUE </a:t>
            </a:r>
            <a:r>
              <a:rPr lang="pt-BR" altLang="pt-BR" sz="6600" b="1" dirty="0">
                <a:solidFill>
                  <a:schemeClr val="bg1"/>
                </a:solidFill>
              </a:rPr>
              <a:t>TÃO RICA FONTE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CORRE FRANCA, SALUTAR,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DE SIÃO NO MONTE</a:t>
            </a:r>
          </a:p>
        </p:txBody>
      </p:sp>
    </p:spTree>
    <p:extLst>
      <p:ext uri="{BB962C8B-B14F-4D97-AF65-F5344CB8AC3E}">
        <p14:creationId xmlns:p14="http://schemas.microsoft.com/office/powerpoint/2010/main" val="102463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93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SIM, NA CRUZ,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SIM, NA CRUZ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SEMPRE ME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GLORIO</a:t>
            </a:r>
            <a:endParaRPr lang="pt-BR" altLang="pt-BR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0202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/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E, POR FIM, DESCANSAREI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SALVO, ALÉM DO RIO.</a:t>
            </a:r>
          </a:p>
        </p:txBody>
      </p:sp>
    </p:spTree>
    <p:extLst>
      <p:ext uri="{BB962C8B-B14F-4D97-AF65-F5344CB8AC3E}">
        <p14:creationId xmlns:p14="http://schemas.microsoft.com/office/powerpoint/2010/main" val="273650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131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A TREMER,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/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AO </a:t>
            </a:r>
            <a:r>
              <a:rPr lang="pt-BR" altLang="pt-BR" sz="6600" b="1" dirty="0">
                <a:solidFill>
                  <a:schemeClr val="bg1"/>
                </a:solidFill>
              </a:rPr>
              <a:t>PÉ DA CRUZ,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GRAÇA, AMOR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/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ACHOU-ME</a:t>
            </a:r>
            <a:r>
              <a:rPr lang="pt-BR" altLang="pt-BR" sz="6600" b="1" dirty="0">
                <a:solidFill>
                  <a:schemeClr val="bg1"/>
                </a:solidFill>
              </a:rPr>
              <a:t>;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endParaRPr lang="pt-BR" altLang="pt-BR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0202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/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MATUTINA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/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ESTRELA</a:t>
            </a:r>
            <a:r>
              <a:rPr lang="pt-BR" altLang="pt-BR" sz="6600" b="1" dirty="0">
                <a:solidFill>
                  <a:schemeClr val="bg1"/>
                </a:solidFill>
              </a:rPr>
              <a:t>, ALI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RAIOS SEUS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/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MANDOU-ME</a:t>
            </a:r>
            <a:r>
              <a:rPr lang="pt-BR" altLang="pt-BR" sz="66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375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93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SIM, NA CRUZ,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SIM, NA CRUZ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SEMPRE ME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GLORIO</a:t>
            </a:r>
            <a:endParaRPr lang="pt-BR" altLang="pt-BR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21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0202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/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E, POR FIM, DESCANSAREI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SALVO, ALÉM DO RIO.</a:t>
            </a:r>
          </a:p>
        </p:txBody>
      </p:sp>
    </p:spTree>
    <p:extLst>
      <p:ext uri="{BB962C8B-B14F-4D97-AF65-F5344CB8AC3E}">
        <p14:creationId xmlns:p14="http://schemas.microsoft.com/office/powerpoint/2010/main" val="84882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35</TotalTime>
  <Words>48</Words>
  <Application>Microsoft Office PowerPoint</Application>
  <PresentationFormat>Apresentação na tela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9" baseType="lpstr">
      <vt:lpstr>Arial</vt:lpstr>
      <vt:lpstr>Tema2</vt:lpstr>
      <vt:lpstr>AO PÉ DA CRUZ Hino 107</vt:lpstr>
      <vt:lpstr>QUERO ESTAR  AO PÉ DA CRUZ, </vt:lpstr>
      <vt:lpstr>QUE TÃO RICA FONTE CORRE FRANCA, SALUTAR, DE SIÃO NO MONTE</vt:lpstr>
      <vt:lpstr>SIM, NA CRUZ, SIM, NA CRUZ SEMPRE ME GLORIO</vt:lpstr>
      <vt:lpstr> E, POR FIM, DESCANSAREI SALVO, ALÉM DO RIO.</vt:lpstr>
      <vt:lpstr>A TREMER,  AO PÉ DA CRUZ, GRAÇA, AMOR  ACHOU-ME; </vt:lpstr>
      <vt:lpstr> MATUTINA  ESTRELA, ALI RAIOS SEUS  MANDOU-ME.</vt:lpstr>
      <vt:lpstr>SIM, NA CRUZ, SIM, NA CRUZ SEMPRE ME GLORIO</vt:lpstr>
      <vt:lpstr> E, POR FIM, DESCANSAREI SALVO, ALÉM DO RIO.</vt:lpstr>
      <vt:lpstr>DESTA CRUZ  DESEJO AQUI SEMPRE RECORDAR-ME </vt:lpstr>
      <vt:lpstr>DELA À SOMBRA, SALVADOR QUEIRAS ABRIGAR-ME!</vt:lpstr>
      <vt:lpstr>SIM, NA CRUZ, SIM, NA CRUZ SEMPRE ME GLORIO</vt:lpstr>
      <vt:lpstr> E, POR FIM, DESCANSAREI SALVO, ALÉM DO RIO.</vt:lpstr>
      <vt:lpstr>JUNTO À CRUZ,  ARDENDO EM FÉ SEM TEMOR VIGIO;</vt:lpstr>
      <vt:lpstr>FIRME, ATÉ A  PÁTRIA VER, SANTA, ALÉM DO RIO</vt:lpstr>
      <vt:lpstr>SIM, NA CRUZ, SIM, NA CRUZ SEMPRE ME GLORIO</vt:lpstr>
      <vt:lpstr> E, POR FIM, DESCANSAREI SALVO, ALÉM DO RIO.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QUERO ESTAR AO PÉ DA CRUZ QUE TÃO RICA FONTE CORRE FRANCA, SALUTAR, DE SIÃO NO MONTE</dc:title>
  <dc:creator>Meu Computador</dc:creator>
  <cp:lastModifiedBy>Narrubia</cp:lastModifiedBy>
  <cp:revision>7</cp:revision>
  <dcterms:created xsi:type="dcterms:W3CDTF">2003-12-07T22:07:10Z</dcterms:created>
  <dcterms:modified xsi:type="dcterms:W3CDTF">2017-05-01T15:37:23Z</dcterms:modified>
</cp:coreProperties>
</file>