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77" r:id="rId5"/>
    <p:sldId id="259" r:id="rId6"/>
    <p:sldId id="269" r:id="rId7"/>
    <p:sldId id="276" r:id="rId8"/>
    <p:sldId id="260" r:id="rId9"/>
    <p:sldId id="271" r:id="rId10"/>
    <p:sldId id="278" r:id="rId11"/>
    <p:sldId id="261" r:id="rId12"/>
    <p:sldId id="273" r:id="rId13"/>
    <p:sldId id="28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61" autoAdjust="0"/>
  </p:normalViewPr>
  <p:slideViewPr>
    <p:cSldViewPr>
      <p:cViewPr varScale="1">
        <p:scale>
          <a:sx n="73" d="100"/>
          <a:sy n="73" d="100"/>
        </p:scale>
        <p:origin x="-96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2" y="14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5B14D7-C0CA-4964-ABB9-F958629E8DB9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D77395-67BE-4037-AC79-5F1948266B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5B14D7-C0CA-4964-ABB9-F958629E8DB9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D77395-67BE-4037-AC79-5F1948266B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7353"/>
            <a:ext cx="9144000" cy="3171847"/>
          </a:xfrm>
        </p:spPr>
        <p:txBody>
          <a:bodyPr/>
          <a:lstStyle/>
          <a:p>
            <a:r>
              <a:rPr lang="pt-BR" sz="8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AFLIÇÃO E PAZ</a:t>
            </a:r>
            <a:br>
              <a:rPr lang="pt-BR" sz="8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4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(sou feliz com </a:t>
            </a:r>
            <a:r>
              <a:rPr lang="pt-BR" sz="4400" b="1" i="1" cap="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jesus</a:t>
            </a:r>
            <a:r>
              <a:rPr lang="pt-BR" sz="4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)</a:t>
            </a:r>
            <a:br>
              <a:rPr lang="pt-BR" sz="4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4400" b="1" i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hino 108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142144"/>
            <a:ext cx="9144000" cy="2799024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COM JESUS</a:t>
            </a:r>
          </a:p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FELIZ COM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JESUS</a:t>
            </a:r>
          </a:p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MEU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SENHOR!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858" y="1661860"/>
            <a:ext cx="8858280" cy="4143404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A VINDA EU ANSEIO DO MEU SALVADOR,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EM BREVE VIRÁ ME LEVAR! 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7322" y="1685299"/>
            <a:ext cx="9144000" cy="4119965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AO CÉU, ONDE EU VOU PARA SEMPRE MORAR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COM REMIDOS NA LUZ DO SENHOR! 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142144"/>
            <a:ext cx="9144000" cy="2799024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COM JESUS</a:t>
            </a:r>
          </a:p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FELIZ COM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JESUS</a:t>
            </a:r>
          </a:p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MEU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SENHOR!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571604" y="4941168"/>
            <a:ext cx="6000792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589852"/>
            <a:ext cx="9144000" cy="4143404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SE PAZ A MAIS DOCE ME DERES GOZAR,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SE DOR A MAIS FORTE SOFRER, 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62430"/>
            <a:ext cx="9144000" cy="4214842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OH! SEJA O QUE FOR</a:t>
            </a:r>
          </a:p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TU ME FAZES SABER, QUE FELIZ COM JESUS SEMPRE SOU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085526"/>
            <a:ext cx="9144000" cy="2855642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COM JESUS               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 COM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JESUS                 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MEU SENHOR!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63000"/>
            <a:ext cx="9144000" cy="4286280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EMBORA ME ASSALTE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O CRUEL SATANÁS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E ATAQUE COM VIS TENTAÇÕES;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61290"/>
            <a:ext cx="9144000" cy="4071966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OH! CERTO EU ESTOU, APESAR DE AFLIÇÕES,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QUE FELIZ EU SEREI COM JESUS! 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142144"/>
            <a:ext cx="9144000" cy="2727016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COM JESUS               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 COM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JESUS                  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MEU SENHOR!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536" y="1662430"/>
            <a:ext cx="8929718" cy="4214842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MEU TRISTE PECADO, POR MEU SALVADOR,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FOI PAGO DE UM MODO CABAL!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61860"/>
            <a:ext cx="9144000" cy="4143404"/>
          </a:xfrm>
        </p:spPr>
        <p:txBody>
          <a:bodyPr/>
          <a:lstStyle/>
          <a:p>
            <a:pPr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VALEU-ME O SENHOR! OH! MERCÊ SEM IGUAL!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  <a:t>SOU FELIZ, GRAÇAS DOU A JESUS! 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cs typeface="Arial" pitchFamily="34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69</TotalTime>
  <Words>124</Words>
  <Application>Microsoft Office PowerPoint</Application>
  <PresentationFormat>Apresentação na tela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IPM agua</vt:lpstr>
      <vt:lpstr>AFLIÇÃO E PAZ (sou feliz com jesus) hino 108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AFLIÇÃO E PAZ (sou feliz com jesus) hino 108</dc:title>
  <dc:creator>Viveiro20</dc:creator>
  <cp:lastModifiedBy>Narrubia</cp:lastModifiedBy>
  <cp:revision>11</cp:revision>
  <dcterms:created xsi:type="dcterms:W3CDTF">2015-03-20T11:53:33Z</dcterms:created>
  <dcterms:modified xsi:type="dcterms:W3CDTF">2016-11-04T14:34:54Z</dcterms:modified>
</cp:coreProperties>
</file>