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73" r:id="rId8"/>
    <p:sldId id="266" r:id="rId9"/>
    <p:sldId id="261" r:id="rId10"/>
    <p:sldId id="262" r:id="rId11"/>
    <p:sldId id="267" r:id="rId12"/>
    <p:sldId id="274" r:id="rId13"/>
    <p:sldId id="275" r:id="rId14"/>
    <p:sldId id="263" r:id="rId15"/>
    <p:sldId id="264" r:id="rId16"/>
    <p:sldId id="268" r:id="rId17"/>
    <p:sldId id="271" r:id="rId18"/>
    <p:sldId id="276" r:id="rId19"/>
    <p:sldId id="277" r:id="rId2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 autoAdjust="0"/>
    <p:restoredTop sz="94632" autoAdjust="0"/>
  </p:normalViewPr>
  <p:slideViewPr>
    <p:cSldViewPr showGuides="1">
      <p:cViewPr varScale="1">
        <p:scale>
          <a:sx n="73" d="100"/>
          <a:sy n="73" d="100"/>
        </p:scale>
        <p:origin x="62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53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D7AD520-AA8E-4990-A396-B4A1E7BF559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7470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D63C23-DBE6-49F3-8895-8CDB6641D1C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1551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335740F-9FC9-4B84-94EE-5AEB90153453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1521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5AADA07-7A97-4FAA-BAD1-3E132896B04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0928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9906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1500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>A VIDA COM JESUS</a:t>
            </a:r>
            <a:r>
              <a:rPr lang="pt-BR" altLang="pt-BR" sz="66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  <a:latin typeface="Aller Display" panose="02000503000000020003" pitchFamily="2" charset="0"/>
              </a:rPr>
            </a:br>
            <a:r>
              <a:rPr lang="pt-BR" altLang="pt-BR" sz="4400" i="1" dirty="0" smtClean="0"/>
              <a:t>Hino 110</a:t>
            </a:r>
            <a:endParaRPr lang="pt-BR" altLang="pt-BR" sz="44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72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i="0" dirty="0" smtClean="0"/>
              <a:t>NÃO HÁ NENHUM PERIGO,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POIS JÁ ESTÁ COMIGO</a:t>
            </a:r>
            <a:endParaRPr lang="pt-BR" altLang="pt-BR" sz="6600" b="1" i="0" dirty="0">
              <a:solidFill>
                <a:schemeClr val="bg1"/>
              </a:solidFill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i="0" dirty="0" smtClean="0"/>
              <a:t>O EXCELSO COMPANHEIRO,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VOLTANDO PARA 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O LAR.</a:t>
            </a:r>
            <a:endParaRPr lang="pt-BR" altLang="pt-BR" sz="6600" b="1" i="0" dirty="0">
              <a:solidFill>
                <a:schemeClr val="bg1"/>
              </a:solidFill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i="0" dirty="0" smtClean="0"/>
              <a:t>A PRESENÇA DE JESUS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ENCHE O CORAÇÃO 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DE LUZ!</a:t>
            </a:r>
            <a:endParaRPr lang="pt-BR" altLang="pt-BR" sz="6600" b="1" i="0" dirty="0">
              <a:solidFill>
                <a:schemeClr val="bg1"/>
              </a:solidFill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1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i="0" dirty="0" smtClean="0"/>
              <a:t/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MUI PRECIOSA FICA,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E TAMBÉM MAIS RICA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ESTA VIDA COM JESUS</a:t>
            </a:r>
            <a:endParaRPr lang="pt-BR" altLang="pt-BR" sz="6600" b="1" i="0" dirty="0">
              <a:solidFill>
                <a:schemeClr val="bg1"/>
              </a:solidFill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i="0" dirty="0" smtClean="0"/>
              <a:t>ENTRAMOS NA ATMOSFERA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QUE ENVOLVE A AQUELE LAR,</a:t>
            </a:r>
            <a:endParaRPr lang="pt-BR" altLang="pt-BR" sz="6600" b="1" i="0" dirty="0">
              <a:solidFill>
                <a:schemeClr val="bg1"/>
              </a:solidFill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i="0" dirty="0" smtClean="0"/>
              <a:t>NO QUAL MEU PAI ME AGUARDA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E É ONDE VOU MORAR!</a:t>
            </a:r>
            <a:endParaRPr lang="pt-BR" altLang="pt-BR" sz="6600" b="1" i="0" dirty="0">
              <a:solidFill>
                <a:schemeClr val="bg1"/>
              </a:solidFill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i="0" dirty="0" smtClean="0"/>
              <a:t>NÃO HÁ NO MUNDO INTEIRO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UM OUTRO COMPANHEIRO</a:t>
            </a:r>
            <a:endParaRPr lang="pt-BR" altLang="pt-BR" sz="6600" b="1" i="0" dirty="0">
              <a:solidFill>
                <a:schemeClr val="bg1"/>
              </a:solidFill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i="0" dirty="0" smtClean="0"/>
              <a:t>QUE MOSTRE 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TANTO ZELO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VOLTANDO PARA 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O LAR</a:t>
            </a:r>
            <a:endParaRPr lang="pt-BR" altLang="pt-BR" sz="6600" b="1" i="0" dirty="0">
              <a:solidFill>
                <a:schemeClr val="bg1"/>
              </a:solidFill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i="0" dirty="0" smtClean="0"/>
              <a:t>A PRESENÇA DE JESUS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ENCHE O CORAÇÃO 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DE LUZ!</a:t>
            </a:r>
            <a:endParaRPr lang="pt-BR" altLang="pt-BR" sz="6600" b="1" i="0" dirty="0">
              <a:solidFill>
                <a:schemeClr val="bg1"/>
              </a:solidFill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i="0" dirty="0" smtClean="0"/>
              <a:t/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MUI PRECIOSA FICA,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E TAMBÉM MAIS RICA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ESTA VIDA COM JESUS</a:t>
            </a:r>
            <a:endParaRPr lang="pt-BR" altLang="pt-BR" sz="6600" b="1" i="0" dirty="0">
              <a:solidFill>
                <a:schemeClr val="bg1"/>
              </a:solidFill>
              <a:latin typeface="Aller Display" panose="02000503000000020003" pitchFamily="2" charset="0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476375" y="4941168"/>
            <a:ext cx="619125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3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i="0" dirty="0" smtClean="0"/>
              <a:t>UM DIA CRISTO ACHOU-ME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MUI LONGE 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DO MEU LAR,</a:t>
            </a:r>
            <a:endParaRPr lang="pt-BR" altLang="pt-BR" sz="6600" b="1" i="0" dirty="0">
              <a:solidFill>
                <a:schemeClr val="bg1"/>
              </a:solidFill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i="0" dirty="0" smtClean="0"/>
              <a:t>PERDIDO JÁ NO MUNDO,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SEM MAIS PODER VOLTAR!</a:t>
            </a:r>
            <a:endParaRPr lang="pt-BR" altLang="pt-BR" sz="6600" b="1" i="0" dirty="0">
              <a:solidFill>
                <a:schemeClr val="bg1"/>
              </a:solidFill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i="0" dirty="0" smtClean="0"/>
              <a:t>TOMANDO-ME 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EM SEUS BRAÇOS,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FIRMOU-ME NOS 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MEUS PASSOS,</a:t>
            </a:r>
            <a:endParaRPr lang="pt-BR" altLang="pt-BR" sz="6600" b="1" i="0" dirty="0">
              <a:solidFill>
                <a:schemeClr val="bg1"/>
              </a:solidFill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i="0" dirty="0" smtClean="0"/>
              <a:t>E AGORA ANDAMOS JUNTOS,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VOLTANDO PARA 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O LAR.</a:t>
            </a:r>
            <a:endParaRPr lang="pt-BR" altLang="pt-BR" sz="6600" b="1" i="0" dirty="0">
              <a:solidFill>
                <a:schemeClr val="bg1"/>
              </a:solidFill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i="0" dirty="0" smtClean="0"/>
              <a:t>A PRESENÇA DE JESUS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ENCHE O CORAÇÃO 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DE LUZ!</a:t>
            </a:r>
            <a:endParaRPr lang="pt-BR" altLang="pt-BR" sz="6600" b="1" i="0" dirty="0">
              <a:solidFill>
                <a:schemeClr val="bg1"/>
              </a:solidFill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i="0" dirty="0" smtClean="0"/>
              <a:t/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MUI PRECIOSA FICA,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E TAMBÉM MAIS RICA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ESTA VIDA COM JESUS</a:t>
            </a:r>
            <a:endParaRPr lang="pt-BR" altLang="pt-BR" sz="6600" b="1" i="0" dirty="0">
              <a:solidFill>
                <a:schemeClr val="bg1"/>
              </a:solidFill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i="0" dirty="0" smtClean="0"/>
              <a:t>PASSAMOS PELO VALE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A FIM DE ME PROVAR,</a:t>
            </a:r>
            <a:endParaRPr lang="pt-BR" altLang="pt-BR" sz="6600" b="1" i="0" dirty="0">
              <a:solidFill>
                <a:schemeClr val="bg1"/>
              </a:solidFill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i="0" dirty="0" smtClean="0"/>
              <a:t>EM MEIO A DENSAS TREVAS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QUE IMPEDEM-ME </a:t>
            </a:r>
            <a:br>
              <a:rPr lang="pt-BR" altLang="pt-BR" sz="6600" b="1" i="0" dirty="0" smtClean="0"/>
            </a:br>
            <a:r>
              <a:rPr lang="pt-BR" altLang="pt-BR" sz="6600" b="1" i="0" dirty="0" smtClean="0"/>
              <a:t>O ANDAR!</a:t>
            </a:r>
            <a:endParaRPr lang="pt-BR" altLang="pt-BR" sz="6600" b="1" i="0" dirty="0">
              <a:solidFill>
                <a:schemeClr val="bg1"/>
              </a:solidFill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58</TotalTime>
  <Words>64</Words>
  <Application>Microsoft Office PowerPoint</Application>
  <PresentationFormat>Apresentação na tela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Arial</vt:lpstr>
      <vt:lpstr>Tema2</vt:lpstr>
      <vt:lpstr>A VIDA COM JESUS Hino 110</vt:lpstr>
      <vt:lpstr>UM DIA CRISTO ACHOU-ME MUI LONGE  DO MEU LAR,</vt:lpstr>
      <vt:lpstr>PERDIDO JÁ NO MUNDO, SEM MAIS PODER VOLTAR!</vt:lpstr>
      <vt:lpstr>TOMANDO-ME  EM SEUS BRAÇOS, FIRMOU-ME NOS  MEUS PASSOS,</vt:lpstr>
      <vt:lpstr>E AGORA ANDAMOS JUNTOS, VOLTANDO PARA  O LAR.</vt:lpstr>
      <vt:lpstr>A PRESENÇA DE JESUS ENCHE O CORAÇÃO  DE LUZ!</vt:lpstr>
      <vt:lpstr> MUI PRECIOSA FICA, E TAMBÉM MAIS RICA ESTA VIDA COM JESUS</vt:lpstr>
      <vt:lpstr>PASSAMOS PELO VALE A FIM DE ME PROVAR,</vt:lpstr>
      <vt:lpstr>EM MEIO A DENSAS TREVAS QUE IMPEDEM-ME  O ANDAR!</vt:lpstr>
      <vt:lpstr>NÃO HÁ NENHUM PERIGO, POIS JÁ ESTÁ COMIGO</vt:lpstr>
      <vt:lpstr>O EXCELSO COMPANHEIRO, VOLTANDO PARA  O LAR.</vt:lpstr>
      <vt:lpstr>A PRESENÇA DE JESUS ENCHE O CORAÇÃO  DE LUZ!</vt:lpstr>
      <vt:lpstr> MUI PRECIOSA FICA, E TAMBÉM MAIS RICA ESTA VIDA COM JESUS</vt:lpstr>
      <vt:lpstr>ENTRAMOS NA ATMOSFERA QUE ENVOLVE A AQUELE LAR,</vt:lpstr>
      <vt:lpstr>NO QUAL MEU PAI ME AGUARDA E É ONDE VOU MORAR!</vt:lpstr>
      <vt:lpstr>NÃO HÁ NO MUNDO INTEIRO UM OUTRO COMPANHEIRO</vt:lpstr>
      <vt:lpstr>QUE MOSTRE  TANTO ZELO VOLTANDO PARA  O LAR</vt:lpstr>
      <vt:lpstr>A PRESENÇA DE JESUS ENCHE O CORAÇÃO  DE LUZ!</vt:lpstr>
      <vt:lpstr> MUI PRECIOSA FICA, E TAMBÉM MAIS RICA ESTA VIDA COM JESUS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JESUS CONFIAR, SUA LEI OBSERVAR, OH! QUE GOZO, QUE BÊNÇÃO, QUE PAZ!</dc:title>
  <dc:creator>Meu Computador</dc:creator>
  <cp:lastModifiedBy>Narrubia</cp:lastModifiedBy>
  <cp:revision>9</cp:revision>
  <dcterms:created xsi:type="dcterms:W3CDTF">2003-12-07T22:20:36Z</dcterms:created>
  <dcterms:modified xsi:type="dcterms:W3CDTF">2017-05-01T16:44:07Z</dcterms:modified>
</cp:coreProperties>
</file>