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2" r:id="rId12"/>
    <p:sldId id="263" r:id="rId13"/>
    <p:sldId id="266" r:id="rId14"/>
    <p:sldId id="267" r:id="rId15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6E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155"/>
    <p:restoredTop sz="94660"/>
  </p:normalViewPr>
  <p:slideViewPr>
    <p:cSldViewPr showGuides="1">
      <p:cViewPr varScale="1">
        <p:scale>
          <a:sx n="63" d="100"/>
          <a:sy n="63" d="100"/>
        </p:scale>
        <p:origin x="-534" y="-114"/>
      </p:cViewPr>
      <p:guideLst>
        <p:guide orient="horz" pos="216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dirty="0"/>
              <a:t>Clique para editar o estilo do título mestre</a:t>
            </a:r>
            <a:endParaRPr dirty="0"/>
          </a:p>
        </p:txBody>
      </p:sp>
      <p:sp>
        <p:nvSpPr>
          <p:cNvPr id="1027" name="Espaço Reservado para Texto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Clique para editar os estilos do texto mestre</a:t>
            </a:r>
            <a:endParaRPr dirty="0"/>
          </a:p>
          <a:p>
            <a:pPr lvl="1"/>
            <a:r>
              <a:rPr dirty="0"/>
              <a:t>Segundo nível</a:t>
            </a:r>
            <a:endParaRPr dirty="0"/>
          </a:p>
          <a:p>
            <a:pPr lvl="2"/>
            <a:r>
              <a:rPr dirty="0"/>
              <a:t>Terceiro nível</a:t>
            </a:r>
            <a:endParaRPr dirty="0"/>
          </a:p>
          <a:p>
            <a:pPr lvl="3"/>
            <a:r>
              <a:rPr dirty="0"/>
              <a:t>Quarto nível</a:t>
            </a:r>
            <a:endParaRPr dirty="0"/>
          </a:p>
          <a:p>
            <a:pPr lvl="4"/>
            <a:r>
              <a:rPr dirty="0"/>
              <a:t>Quinto nível</a:t>
            </a:r>
            <a:endParaRPr dirty="0"/>
          </a:p>
        </p:txBody>
      </p:sp>
      <p:sp>
        <p:nvSpPr>
          <p:cNvPr id="1028" name="Espaço Reservado para Data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29" name="Espaço Reservado para Rodapé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pt-BR"/>
          </a:p>
        </p:txBody>
      </p:sp>
      <p:sp>
        <p:nvSpPr>
          <p:cNvPr id="1030" name="Espaço Reservado para Número de Slide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HINO 114</a:t>
            </a:r>
            <a:endParaRPr lang="pt-BR" altLang="en-US" sz="7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PEREGRINANDO POR SOBRE OS MONTES</a:t>
            </a:r>
            <a:endParaRPr lang="pt-BR" altLang="en-US" sz="320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ítulo 8195"/>
          <p:cNvSpPr>
            <a:spLocks noGrp="1"/>
          </p:cNvSpPr>
          <p:nvPr>
            <p:ph type="title"/>
          </p:nvPr>
        </p:nvSpPr>
        <p:spPr>
          <a:xfrm>
            <a:off x="456883" y="2421255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 LUZ BENDITA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ME VAI GUIANDO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EM MEU CAMINHO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PARA A MANSÃO;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Título 9219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MAIS E MAIS PERTO SEGUINDO O MESTRE,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POSSUO O GOZO DA SALVAÇÃO.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ítulo 20481"/>
          <p:cNvSpPr>
            <a:spLocks noGrp="1"/>
          </p:cNvSpPr>
          <p:nvPr>
            <p:ph type="title"/>
          </p:nvPr>
        </p:nvSpPr>
        <p:spPr>
          <a:xfrm>
            <a:off x="325120" y="2494280"/>
            <a:ext cx="8541385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BRILHO CELESTE! BRILHO CELESTE!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ENCHE A MINHA ALMA, GLÓRIA DO CÉU!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ítulo 21505"/>
          <p:cNvSpPr>
            <a:spLocks noGrp="1"/>
          </p:cNvSpPr>
          <p:nvPr>
            <p:ph type="title"/>
          </p:nvPr>
        </p:nvSpPr>
        <p:spPr>
          <a:xfrm>
            <a:off x="446088" y="2207260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ALELUIA!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SIGO CANTANDO,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DANDO LOUVORES,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POIS CRISTO É MEU!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  <p:sp>
        <p:nvSpPr>
          <p:cNvPr id="21507" name="Conector Reto 21506"/>
          <p:cNvSpPr/>
          <p:nvPr/>
        </p:nvSpPr>
        <p:spPr>
          <a:xfrm>
            <a:off x="1756093" y="5088255"/>
            <a:ext cx="5832475" cy="0"/>
          </a:xfrm>
          <a:prstGeom prst="line">
            <a:avLst/>
          </a:prstGeom>
          <a:ln w="762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Título 2051"/>
          <p:cNvSpPr>
            <a:spLocks noGrp="1"/>
          </p:cNvSpPr>
          <p:nvPr>
            <p:ph type="title"/>
          </p:nvPr>
        </p:nvSpPr>
        <p:spPr>
          <a:xfrm>
            <a:off x="468313" y="2852738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PEREGRINANDO POR SOBRE OS MONTES,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 PELOS VALES, SEMPRE NA LUZ,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ítulo 3075"/>
          <p:cNvSpPr>
            <a:spLocks noGrp="1"/>
          </p:cNvSpPr>
          <p:nvPr>
            <p:ph type="title"/>
          </p:nvPr>
        </p:nvSpPr>
        <p:spPr>
          <a:xfrm>
            <a:off x="395288" y="2852738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CRISTO PROMETE NUNCA DEIXAR-ME,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“EIS-ME CONVOSCO” DISSE JESUS.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ítulo 4099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BRILHO CELESTE! BRILHO CELESTE!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ENCHE A MINHA ALMA, GLÓRIA DO CÉU!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ítulo 5123"/>
          <p:cNvSpPr>
            <a:spLocks noGrp="1"/>
          </p:cNvSpPr>
          <p:nvPr>
            <p:ph type="title"/>
          </p:nvPr>
        </p:nvSpPr>
        <p:spPr>
          <a:xfrm>
            <a:off x="446088" y="2494280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ALELUIA!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SIGO CANTANDO,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DANDO LOUVORES,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POIS CRISTO É MEU!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ítulo 6147"/>
          <p:cNvSpPr>
            <a:spLocks noGrp="1"/>
          </p:cNvSpPr>
          <p:nvPr>
            <p:ph type="title"/>
          </p:nvPr>
        </p:nvSpPr>
        <p:spPr>
          <a:xfrm>
            <a:off x="395288" y="2997200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SE VEJO SOMBRAS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POR TODA A PARTE,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O SALVADOR NÃO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HÃO DE OCULTAR!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ítulo 7171"/>
          <p:cNvSpPr>
            <a:spLocks noGrp="1"/>
          </p:cNvSpPr>
          <p:nvPr>
            <p:ph type="title"/>
          </p:nvPr>
        </p:nvSpPr>
        <p:spPr>
          <a:xfrm>
            <a:off x="313373" y="2570480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POIS CRISTO É LUZ QUE NUNCA SE APAGA, BEM AO SEU LADO SEMPRE HEI DE ANDAR.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ítulo 18433"/>
          <p:cNvSpPr>
            <a:spLocks noGrp="1"/>
          </p:cNvSpPr>
          <p:nvPr>
            <p:ph type="title"/>
          </p:nvPr>
        </p:nvSpPr>
        <p:spPr>
          <a:xfrm>
            <a:off x="468313" y="2493963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BRILHO CELESTE! BRILHO CELESTE!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ENCHE A MINHA ALMA, GLÓRIA DO CÉU!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ítulo 19457"/>
          <p:cNvSpPr>
            <a:spLocks noGrp="1"/>
          </p:cNvSpPr>
          <p:nvPr>
            <p:ph type="title"/>
          </p:nvPr>
        </p:nvSpPr>
        <p:spPr>
          <a:xfrm>
            <a:off x="446088" y="2494280"/>
            <a:ext cx="8229600" cy="1143000"/>
          </a:xfrm>
        </p:spPr>
        <p:txBody>
          <a:bodyPr anchor="ctr"/>
          <a:p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ALELUIA!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SIGO CANTANDO,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DANDO LOUVORES,</a:t>
            </a:r>
            <a:b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</a:br>
            <a:r>
              <a: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charset="0"/>
              </a:rPr>
              <a:t>POIS CRISTO É MEU!</a:t>
            </a:r>
            <a:endParaRPr sz="6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WPS Presentation</Application>
  <PresentationFormat>Apresentação na tela</PresentationFormat>
  <Paragraphs>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Aller Display</vt:lpstr>
      <vt:lpstr>Microsoft YaHei</vt:lpstr>
      <vt:lpstr/>
      <vt:lpstr>Arial Unicode MS</vt:lpstr>
      <vt:lpstr>Calibri</vt:lpstr>
      <vt:lpstr>Design padrão</vt:lpstr>
      <vt:lpstr>PowerPoint 演示文稿</vt:lpstr>
      <vt:lpstr>PEREGRINANDO POR SOBRE OS MONTES, E PELOS VALES, SEMPRE NA LUZ,</vt:lpstr>
      <vt:lpstr>CRISTO PROMETE NUNCA DEIXAR-ME, “EIS-ME CONVOSCO” DISSE JESUS.</vt:lpstr>
      <vt:lpstr>BRILHO CELESTE! BRILHO CELESTE! ENCHE A MINHA ALMA, GLÓRIA DO CÉU!</vt:lpstr>
      <vt:lpstr>ALELUIA! SIGO CANTANDO, DANDO LOUVORES, POIS CRISTO É MEU!</vt:lpstr>
      <vt:lpstr>SE VEJO SOMBRAS POR TODA A PARTE, O SALVADOR NÃO HÃO DE OCULTAR!</vt:lpstr>
      <vt:lpstr>POIS CRISTO É LUZ QUE NUNCA SE APAGA, BEM AO SEU LADO SEMPRE HEI DE ANDAR.</vt:lpstr>
      <vt:lpstr>BRILHO CELESTE! BRILHO CELESTE! ENCHE A MINHA ALMA, GLÓRIA DO CÉU!</vt:lpstr>
      <vt:lpstr>ALELUIA! SIGO CANTANDO, DANDO LOUVORES, POIS CRISTO É MEU!</vt:lpstr>
      <vt:lpstr>A LUZ BENDITA ME VAI GUIANDO EM MEU CAMINHO PARA A MANSÃO;</vt:lpstr>
      <vt:lpstr>MAIS E MAIS PERTO SEGUINDO O MESTRE, POSSUO O GOZO DA SALVAÇÃO.</vt:lpstr>
      <vt:lpstr>BRILHO CELESTE! BRILHO CELESTE! ENCHE A MINHA ALMA, GLÓRIA DO CÉU!</vt:lpstr>
      <vt:lpstr>ALELUIA! SIGO CANTANDO, DANDO LOUVORES, POIS CRISTO É MEU!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PEREGRINANDO POR SOBRE OS MONTES, E PELOS VALES, SEMPRE NA LUZ,</dc:title>
  <dc:creator>Meu Computador</dc:creator>
  <cp:lastModifiedBy>Multimídia IPM</cp:lastModifiedBy>
  <cp:revision>8</cp:revision>
  <dcterms:created xsi:type="dcterms:W3CDTF">2003-09-15T01:26:00Z</dcterms:created>
  <dcterms:modified xsi:type="dcterms:W3CDTF">2017-12-18T00:07:07Z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1046-10.2.0.5965</vt:lpwstr>
  </property>
</Properties>
</file>