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2" r:id="rId4"/>
    <p:sldId id="257" r:id="rId5"/>
    <p:sldId id="258" r:id="rId6"/>
    <p:sldId id="259" r:id="rId7"/>
    <p:sldId id="260" r:id="rId8"/>
    <p:sldId id="273" r:id="rId9"/>
    <p:sldId id="266" r:id="rId10"/>
    <p:sldId id="267" r:id="rId11"/>
    <p:sldId id="268" r:id="rId12"/>
    <p:sldId id="261" r:id="rId13"/>
    <p:sldId id="274" r:id="rId14"/>
    <p:sldId id="269" r:id="rId15"/>
    <p:sldId id="270" r:id="rId16"/>
    <p:sldId id="271" r:id="rId17"/>
    <p:sldId id="262" r:id="rId18"/>
    <p:sldId id="263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8" autoAdjust="0"/>
    <p:restoredTop sz="94632" autoAdjust="0"/>
  </p:normalViewPr>
  <p:slideViewPr>
    <p:cSldViewPr>
      <p:cViewPr varScale="1">
        <p:scale>
          <a:sx n="58" d="100"/>
          <a:sy n="58" d="100"/>
        </p:scale>
        <p:origin x="58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4FF13-B876-439D-9FF6-D7C3080F5A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F1F27-136F-4098-8868-68851488FA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852C7-3DA8-4332-835D-21BAF9D8C9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D4EDA-56D2-4214-943C-15989EFC81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8E6B0-9434-4E6E-8ABC-29CE638D7F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4A1AF-1B42-45D3-B33B-DC4137CBB8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0D830-3B37-4EDE-8AB7-FAB8477807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708E3-F781-4267-9540-2310285EA8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90AB7-5115-4163-A667-96D56A1E7D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48006-31BF-4019-975F-67FDA989B2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27184-E285-4B71-BAEC-26B709FCD09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0AE5F6-E2D0-4333-979F-E1268B85D11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4"/>
            <a:ext cx="9144000" cy="2304901"/>
          </a:xfrm>
        </p:spPr>
        <p:txBody>
          <a:bodyPr/>
          <a:lstStyle/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VIVIFICAÇÃO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Henry Maxwell Wright </a:t>
            </a:r>
            <a:br>
              <a:rPr lang="pt-BR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Hino 132</a:t>
            </a:r>
            <a:endParaRPr lang="pt-BR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TEU SANTO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PURO AMOR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SENHOR,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INFLAMAR!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2231752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OH! VEM! OH! VEM!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NOSSAS ALMAS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INFLAMAR!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QUANTOS QUE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CORRIAM BEM,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TI LONGE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AGORA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VÃO!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OUTROS SEGUEM,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MAS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TAMBÉM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SEM FERVOR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VIVENDO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ESTÃO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92374"/>
            <a:ext cx="9144000" cy="1800721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VEM! OH! VEM,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JESUS SENHOR,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NOSSAS ALMAS DESPERTAR!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TEU SANTO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PURO AMOR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SENHOR,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INFLAMAR!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65400"/>
            <a:ext cx="9144000" cy="2087736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OH! VEM! OH! VEM!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NOSSAS ALMAS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INFLAMAR!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2088306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 AGORA CONSUMIR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TUDO QUANTO,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Ó SALVADOR,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2160314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QUER ALTIVO RESISTIR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TEU BRANDO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SANTO AMOR.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92374"/>
            <a:ext cx="9144000" cy="1800721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VEM! OH! VEM,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JESUS SENHOR,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NOSSAS ALMAS DESPERTAR!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TU, QUE SOBRE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AMARGA CRUZ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REVELASTE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TEU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AMOR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TEU SANTO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PURO AMOR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SENHOR,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INFLAMAR!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OH! VEM! OH! VEM!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NOSSAS ALMAS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INFLAMAR!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AMÉM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763713" y="5301208"/>
            <a:ext cx="5761037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TU, QUE VIVES,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Ó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JESUS,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VIVIFICA-NOS,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VEM!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OH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!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VEM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JESUS SENHOR,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NOSSAS ALMAS DESPERTAR!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TEU SANTO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PURO AMOR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 SENHOR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, NOS INFLAMAR!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2231752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OH! VEM! OH! VEM!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NOSSAS ALMAS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INFLAMAR!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EIS O MUNDO TENTADOR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QUERER NOS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ATRAIR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SEM TEU FOGO ABRASADOR,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PODEMOS RESISTIR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92374"/>
            <a:ext cx="9144000" cy="2088753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VEM! OH! VEM,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JESUS SENHOR,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NOSSAS ALMAS DESPERTAR!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azul1</Template>
  <TotalTime>31</TotalTime>
  <Words>98</Words>
  <Application>Microsoft Office PowerPoint</Application>
  <PresentationFormat>Apresentação na tela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Aller Display</vt:lpstr>
      <vt:lpstr>Arial</vt:lpstr>
      <vt:lpstr>Calibri</vt:lpstr>
      <vt:lpstr>azul1</vt:lpstr>
      <vt:lpstr>VIVIFICAÇÃO Henry Maxwell Wright  Hino 132</vt:lpstr>
      <vt:lpstr>TU, QUE SOBRE A AMARGA CRUZ REVELASTE TEU  AMOR,</vt:lpstr>
      <vt:lpstr>TU, QUE VIVES,  Ó JESUS, VIVIFICA-NOS, SENHOR!</vt:lpstr>
      <vt:lpstr>VEM!  OH!  VEM, JESUS SENHOR, NOSSAS ALMAS DESPERTAR!</vt:lpstr>
      <vt:lpstr>COM TEU SANTO E PURO AMOR VEM SENHOR, NOS INFLAMAR!</vt:lpstr>
      <vt:lpstr>OH! VEM! OH! VEM! NOSSAS ALMAS INFLAMAR!</vt:lpstr>
      <vt:lpstr>EIS O MUNDO TENTADOR A QUERER NOS  ATRAIR,</vt:lpstr>
      <vt:lpstr>SEM TEU FOGO ABRASADOR, NÃO PODEMOS RESISTIR</vt:lpstr>
      <vt:lpstr>VEM! OH! VEM, JESUS SENHOR, NOSSAS ALMAS DESPERTAR!</vt:lpstr>
      <vt:lpstr>COM TEU SANTO E PURO AMOR VEM SENHOR,  NOS INFLAMAR!</vt:lpstr>
      <vt:lpstr>OH! VEM! OH! VEM! NOSSAS ALMAS INFLAMAR!</vt:lpstr>
      <vt:lpstr>QUANTOS QUE CORRIAM BEM, DE TI LONGE  AGORA VÃO!</vt:lpstr>
      <vt:lpstr>OUTROS SEGUEM, MAS TAMBÉM SEM FERVOR VIVENDO ESTÃO</vt:lpstr>
      <vt:lpstr>VEM! OH! VEM, JESUS SENHOR, NOSSAS ALMAS DESPERTAR!</vt:lpstr>
      <vt:lpstr>COM TEU SANTO E PURO AMOR VEM SENHOR,  NOS INFLAMAR!</vt:lpstr>
      <vt:lpstr>OH! VEM! OH! VEM! NOSSAS ALMAS INFLAMAR!</vt:lpstr>
      <vt:lpstr>VEM AGORA CONSUMIR TUDO QUANTO, Ó SALVADOR,</vt:lpstr>
      <vt:lpstr>QUER ALTIVO RESISTIR AO TEU BRANDO E SANTO AMOR.</vt:lpstr>
      <vt:lpstr>VEM! OH! VEM, JESUS SENHOR, NOSSAS ALMAS DESPERTAR!</vt:lpstr>
      <vt:lpstr>COM TEU SANTO E PURO AMOR VEM SENHOR,  NOS INFLAMAR!</vt:lpstr>
      <vt:lpstr>OH! VEM! OH! VEM! NOSSAS ALMAS INFLAMAR! AMÉM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TU, QUE SOBRE A AMARGA CRUZ REVELASTE TEU AMOR, TU, QUE VIVES, Ó JESUS, VIVIFICA-NOS, SENHOR!</dc:title>
  <dc:creator>Meu Computador</dc:creator>
  <cp:lastModifiedBy>Narrubia</cp:lastModifiedBy>
  <cp:revision>6</cp:revision>
  <dcterms:created xsi:type="dcterms:W3CDTF">2003-12-08T00:02:24Z</dcterms:created>
  <dcterms:modified xsi:type="dcterms:W3CDTF">2017-04-09T14:37:20Z</dcterms:modified>
</cp:coreProperties>
</file>