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36" r:id="rId3"/>
    <p:sldId id="365" r:id="rId5"/>
    <p:sldId id="338" r:id="rId6"/>
    <p:sldId id="340" r:id="rId7"/>
    <p:sldId id="342" r:id="rId8"/>
    <p:sldId id="344" r:id="rId9"/>
    <p:sldId id="346" r:id="rId10"/>
    <p:sldId id="348" r:id="rId11"/>
    <p:sldId id="349" r:id="rId12"/>
    <p:sldId id="351" r:id="rId13"/>
    <p:sldId id="366" r:id="rId14"/>
    <p:sldId id="353" r:id="rId15"/>
    <p:sldId id="355" r:id="rId16"/>
    <p:sldId id="357" r:id="rId17"/>
    <p:sldId id="367" r:id="rId18"/>
    <p:sldId id="360" r:id="rId19"/>
    <p:sldId id="362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eaLnBrk="0" hangingPunct="0">
              <a:defRPr sz="1000" i="1"/>
            </a:lvl1pPr>
          </a:lstStyle>
          <a:p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defRPr sz="1000" i="1"/>
            </a:lvl1pPr>
          </a:lstStyle>
          <a:p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eaLnBrk="0" hangingPunct="0">
              <a:defRPr sz="1000" i="1"/>
            </a:lvl1pPr>
          </a:lstStyle>
          <a:p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r" eaLnBrk="0" hangingPunct="0">
              <a:defRPr sz="1000" i="1"/>
            </a:lvl1pPr>
          </a:lstStyle>
          <a:p>
            <a:fld id="{48734F6A-F20E-4005-A588-308A25FC12AE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3A1602-E5FC-4D8A-B0FC-8205B7D512F0}" type="slidenum">
              <a:rPr lang="pt-BR"/>
            </a:fld>
            <a:endParaRPr lang="pt-BR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DECF6B-45C1-4456-AC92-9CD52F48497A}" type="slidenum">
              <a:rPr lang="pt-BR"/>
            </a:fld>
            <a:endParaRPr lang="pt-BR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DECF6B-45C1-4456-AC92-9CD52F48497A}" type="slidenum">
              <a:rPr lang="pt-BR"/>
            </a:fld>
            <a:endParaRPr lang="pt-BR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652757-F37F-460C-9833-B3EAF4F4DAE4}" type="slidenum">
              <a:rPr lang="pt-BR"/>
            </a:fld>
            <a:endParaRPr lang="pt-BR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824759-3989-4637-AAE3-2815688A5CB1}" type="slidenum">
              <a:rPr lang="pt-BR"/>
            </a:fld>
            <a:endParaRPr lang="pt-BR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4560E4-3D50-4329-94A9-8680BE1D7ACD}" type="slidenum">
              <a:rPr lang="pt-BR"/>
            </a:fld>
            <a:endParaRPr lang="pt-BR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4560E4-3D50-4329-94A9-8680BE1D7ACD}" type="slidenum">
              <a:rPr lang="pt-BR"/>
            </a:fld>
            <a:endParaRPr lang="pt-BR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4877A6-DEFB-4F2C-B978-BC12AEB81F03}" type="slidenum">
              <a:rPr lang="pt-BR"/>
            </a:fld>
            <a:endParaRPr lang="pt-BR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5CD673-F219-469E-B58B-768442F266BC}" type="slidenum">
              <a:rPr lang="pt-BR"/>
            </a:fld>
            <a:endParaRPr lang="pt-BR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3A1602-E5FC-4D8A-B0FC-8205B7D512F0}" type="slidenum">
              <a:rPr lang="pt-BR"/>
            </a:fld>
            <a:endParaRPr lang="pt-BR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D0EE30-037E-4AFF-9AAA-4E2EEC89887B}" type="slidenum">
              <a:rPr lang="pt-BR"/>
            </a:fld>
            <a:endParaRPr lang="pt-B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6137A4-D47C-4BF3-A693-8B5D06C451FE}" type="slidenum">
              <a:rPr lang="pt-BR"/>
            </a:fld>
            <a:endParaRPr lang="pt-BR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77BB19-0650-4E39-AEBE-360D4D2EF29D}" type="slidenum">
              <a:rPr lang="pt-BR"/>
            </a:fld>
            <a:endParaRPr lang="pt-BR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3F70E4D-9392-4438-807A-4FB508DC0672}" type="slidenum">
              <a:rPr lang="pt-BR"/>
            </a:fld>
            <a:endParaRPr lang="pt-BR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BE401B-0217-469E-BA42-73B2CC2A832C}" type="slidenum">
              <a:rPr lang="pt-BR"/>
            </a:fld>
            <a:endParaRPr lang="pt-BR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010E5A-CB25-45F8-8174-CA2EBEE2472A}" type="slidenum">
              <a:rPr lang="pt-BR"/>
            </a:fld>
            <a:endParaRPr lang="pt-BR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A32C44-7E5C-45A6-BC1E-50A0512616BA}" type="slidenum">
              <a:rPr lang="pt-BR"/>
            </a:fld>
            <a:endParaRPr lang="pt-BR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4D0B49-D166-4C10-B26A-B2EF3E5A3DB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01C611-A942-4420-9277-9F870755748D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  <a:endParaRPr lang="pt-BR" altLang="pt-B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132856"/>
            <a:ext cx="9144000" cy="1872208"/>
          </a:xfrm>
        </p:spPr>
        <p:txBody>
          <a:bodyPr/>
          <a:lstStyle/>
          <a:p>
            <a:r>
              <a:rPr lang="pt-BR" sz="8000" dirty="0"/>
              <a:t>CASTELO </a:t>
            </a:r>
            <a:r>
              <a:rPr lang="pt-BR" sz="8000" dirty="0" smtClean="0"/>
              <a:t>FORTE</a:t>
            </a:r>
            <a:endParaRPr lang="pt-BR" sz="8000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5496" y="3573016"/>
            <a:ext cx="9144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+mj-ea"/>
                <a:cs typeface="+mj-cs"/>
              </a:rPr>
              <a:t>Martin Lutero</a:t>
            </a:r>
            <a:endParaRPr lang="pt-BR" altLang="pt-BR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+mj-ea"/>
                <a:cs typeface="+mj-cs"/>
              </a:rPr>
              <a:t>J. E. Von </a:t>
            </a:r>
            <a:r>
              <a:rPr lang="pt-BR" altLang="pt-BR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+mj-ea"/>
                <a:cs typeface="+mj-cs"/>
              </a:rPr>
              <a:t>Hafe</a:t>
            </a:r>
            <a:endParaRPr lang="pt-BR" altLang="pt-BR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ea typeface="+mj-ea"/>
              <a:cs typeface="+mj-cs"/>
            </a:endParaRPr>
          </a:p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pt-BR" altLang="pt-BR" sz="4400" b="1" i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ea typeface="+mj-ea"/>
                <a:cs typeface="+mj-cs"/>
              </a:rPr>
              <a:t>Hino 155</a:t>
            </a:r>
            <a:endParaRPr kumimoji="0" lang="pt-BR" altLang="pt-BR" sz="4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ler Display" panose="02000503000000020003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602432"/>
            <a:ext cx="9144000" cy="369877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SE NOS QUISESSEM </a:t>
            </a:r>
            <a:r>
              <a:rPr lang="pt-BR" dirty="0" smtClean="0"/>
              <a:t>DEVORAR</a:t>
            </a:r>
            <a:br>
              <a:rPr lang="pt-BR" dirty="0" smtClean="0"/>
            </a:br>
            <a:r>
              <a:rPr lang="pt-BR" dirty="0" smtClean="0"/>
              <a:t>DEMÔNIOS </a:t>
            </a:r>
            <a:r>
              <a:rPr lang="pt-BR" dirty="0"/>
              <a:t>NÃO </a:t>
            </a:r>
            <a:r>
              <a:rPr lang="pt-BR" dirty="0" smtClean="0"/>
              <a:t>CONTADOS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41222"/>
            <a:ext cx="9144000" cy="375998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NÃO </a:t>
            </a:r>
            <a:r>
              <a:rPr lang="pt-BR" dirty="0"/>
              <a:t>NOS </a:t>
            </a:r>
            <a:r>
              <a:rPr lang="pt-BR" dirty="0" smtClean="0"/>
              <a:t>IRIAM DERROTAR</a:t>
            </a:r>
            <a:br>
              <a:rPr lang="pt-BR" dirty="0" smtClean="0"/>
            </a:br>
            <a:r>
              <a:rPr lang="pt-BR" dirty="0"/>
              <a:t> NEM VER-NOS ASSUSTADOS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020688"/>
            <a:ext cx="9144000" cy="4064496"/>
          </a:xfrm>
        </p:spPr>
        <p:txBody>
          <a:bodyPr/>
          <a:lstStyle/>
          <a:p>
            <a:pPr>
              <a:lnSpc>
                <a:spcPts val="7000"/>
              </a:lnSpc>
            </a:pPr>
            <a:br>
              <a:rPr lang="pt-BR" dirty="0"/>
            </a:br>
            <a:r>
              <a:rPr lang="pt-BR" dirty="0"/>
              <a:t> O PRÍNCIPE DO MAL</a:t>
            </a:r>
            <a:br>
              <a:rPr lang="pt-BR" dirty="0"/>
            </a:br>
            <a:r>
              <a:rPr lang="pt-BR" dirty="0"/>
              <a:t>COM SEU PLANO INFERNAL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236712"/>
            <a:ext cx="9144000" cy="4496544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JÁ CONDENADO ESTÁ</a:t>
            </a:r>
            <a:br>
              <a:rPr lang="pt-BR" dirty="0"/>
            </a:br>
            <a:r>
              <a:rPr lang="pt-BR" dirty="0"/>
              <a:t>VENCIDO CAIRÁ, POR UMA SÓ PALAVRA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674440"/>
            <a:ext cx="9144000" cy="362676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DE </a:t>
            </a:r>
            <a:r>
              <a:rPr lang="pt-BR" dirty="0" smtClean="0"/>
              <a:t>DEUS O VERBO FICARÁ , SABEMOS </a:t>
            </a:r>
            <a:r>
              <a:rPr lang="pt-BR" dirty="0"/>
              <a:t>COM </a:t>
            </a:r>
            <a:r>
              <a:rPr lang="pt-BR" dirty="0" smtClean="0"/>
              <a:t>CERTEZA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30424"/>
            <a:ext cx="9144000" cy="39148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E </a:t>
            </a:r>
            <a:r>
              <a:rPr lang="pt-BR" dirty="0"/>
              <a:t>NADA NOS ASSUSTARÁ</a:t>
            </a:r>
            <a:br>
              <a:rPr lang="pt-BR" dirty="0"/>
            </a:br>
            <a:r>
              <a:rPr lang="pt-BR" dirty="0"/>
              <a:t>COM CRISTO</a:t>
            </a:r>
            <a:br>
              <a:rPr lang="pt-BR" dirty="0"/>
            </a:br>
            <a:r>
              <a:rPr lang="pt-BR" dirty="0"/>
              <a:t>POR DEFESA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772816"/>
            <a:ext cx="9144000" cy="338437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SE </a:t>
            </a:r>
            <a:r>
              <a:rPr lang="pt-BR" dirty="0"/>
              <a:t>TEMOS DE PERDER, FAMÍLIA, BENS, </a:t>
            </a:r>
            <a:br>
              <a:rPr lang="pt-BR" dirty="0" smtClean="0"/>
            </a:br>
            <a:r>
              <a:rPr lang="pt-BR" dirty="0" smtClean="0"/>
              <a:t>PRAZER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236712"/>
            <a:ext cx="9144000" cy="4424536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SE TUDO SE ACABAR, </a:t>
            </a:r>
            <a:br>
              <a:rPr lang="pt-BR" dirty="0" smtClean="0"/>
            </a:br>
            <a:r>
              <a:rPr lang="pt-BR" dirty="0" smtClean="0"/>
              <a:t>E A MORTE ENFIM </a:t>
            </a:r>
            <a:r>
              <a:rPr lang="pt-BR" dirty="0"/>
              <a:t>CHEGAR, COM ELE </a:t>
            </a:r>
            <a:r>
              <a:rPr lang="pt-BR" dirty="0" smtClean="0"/>
              <a:t>REINAREMOS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971600" y="5229200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22312"/>
            <a:ext cx="9144000" cy="5715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CASTELO FORTE</a:t>
            </a:r>
            <a:br>
              <a:rPr lang="pt-BR" dirty="0"/>
            </a:br>
            <a:r>
              <a:rPr lang="pt-BR" dirty="0"/>
              <a:t>É NOSSO DEUS</a:t>
            </a:r>
            <a:br>
              <a:rPr lang="pt-BR" dirty="0"/>
            </a:br>
            <a:r>
              <a:rPr lang="pt-BR" dirty="0"/>
              <a:t>ESPADA E BOM ESCUDO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22312"/>
            <a:ext cx="9144000" cy="5715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COM SEU PODER DEFENDE OS SEUS</a:t>
            </a:r>
            <a:br>
              <a:rPr lang="pt-BR" dirty="0"/>
            </a:br>
            <a:r>
              <a:rPr lang="pt-BR" dirty="0"/>
              <a:t>EM TODO O TRANSE AGUDO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034480"/>
            <a:ext cx="9144000" cy="3122712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COM FÚRIA PERTINAZ</a:t>
            </a:r>
            <a:br>
              <a:rPr lang="pt-BR" dirty="0"/>
            </a:br>
            <a:r>
              <a:rPr lang="pt-BR" dirty="0"/>
              <a:t>PERSEGUE SATANÁS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124744"/>
            <a:ext cx="9144000" cy="468052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COM ÂNIMO CRUEL</a:t>
            </a:r>
            <a:br>
              <a:rPr lang="pt-BR" dirty="0"/>
            </a:br>
            <a:r>
              <a:rPr lang="pt-BR" dirty="0"/>
              <a:t>MUI FORTE É O </a:t>
            </a:r>
            <a:br>
              <a:rPr lang="pt-BR" dirty="0" smtClean="0"/>
            </a:br>
            <a:r>
              <a:rPr lang="pt-BR" dirty="0" smtClean="0"/>
              <a:t>DEUS </a:t>
            </a:r>
            <a:r>
              <a:rPr lang="pt-BR" dirty="0"/>
              <a:t>FIEL</a:t>
            </a:r>
            <a:br>
              <a:rPr lang="pt-BR" dirty="0"/>
            </a:br>
            <a:r>
              <a:rPr lang="pt-BR" dirty="0"/>
              <a:t>IGUAL NÃO HÁ NA TERRA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56792"/>
            <a:ext cx="9144000" cy="396044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A FORÇA DO HOMEM</a:t>
            </a:r>
            <a:br>
              <a:rPr lang="pt-BR" dirty="0"/>
            </a:br>
            <a:r>
              <a:rPr lang="pt-BR" dirty="0"/>
              <a:t>NADA FAZ</a:t>
            </a:r>
            <a:br>
              <a:rPr lang="pt-BR" dirty="0"/>
            </a:br>
            <a:r>
              <a:rPr lang="pt-BR" dirty="0"/>
              <a:t>SOZINHO ESTÁ PERDIDO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744"/>
            <a:ext cx="9144000" cy="392048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MAS NOSSO DEUS SOCORRO TRAZ</a:t>
            </a:r>
            <a:br>
              <a:rPr lang="pt-BR" dirty="0"/>
            </a:br>
            <a:r>
              <a:rPr lang="pt-BR" dirty="0" smtClean="0"/>
              <a:t>EM SEU FILHO ESCOLHIDO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052736"/>
            <a:ext cx="9144000" cy="4896544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SABEI QUEM É? JESUS </a:t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QUE VENCEU</a:t>
            </a:r>
            <a:br>
              <a:rPr lang="pt-BR" dirty="0"/>
            </a:br>
            <a:r>
              <a:rPr lang="pt-BR" dirty="0"/>
              <a:t>NA </a:t>
            </a:r>
            <a:r>
              <a:rPr lang="pt-BR" dirty="0" smtClean="0"/>
              <a:t>CRUZ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450304"/>
            <a:ext cx="9144000" cy="5715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SENHOR DOS</a:t>
            </a:r>
            <a:br>
              <a:rPr lang="pt-BR" dirty="0"/>
            </a:br>
            <a:r>
              <a:rPr lang="pt-BR" dirty="0"/>
              <a:t>ALTOS CÉUS </a:t>
            </a:r>
            <a:br>
              <a:rPr lang="pt-BR" dirty="0" smtClean="0"/>
            </a:br>
            <a:r>
              <a:rPr lang="pt-BR" dirty="0" smtClean="0"/>
              <a:t>E </a:t>
            </a:r>
            <a:r>
              <a:rPr lang="pt-BR" dirty="0"/>
              <a:t>SENDO PRÓPRIO DEUS</a:t>
            </a:r>
            <a:br>
              <a:rPr lang="pt-BR" dirty="0"/>
            </a:br>
            <a:r>
              <a:rPr lang="pt-BR" dirty="0"/>
              <a:t>TRIUNFA NA </a:t>
            </a:r>
            <a:r>
              <a:rPr lang="pt-BR" dirty="0" smtClean="0"/>
              <a:t>BATALHA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0</TotalTime>
  <Words>819</Words>
  <Application>WPS Presentation</Application>
  <PresentationFormat>Apresentação na tela (4:3)</PresentationFormat>
  <Paragraphs>38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Aller Display</vt:lpstr>
      <vt:lpstr>Calibri</vt:lpstr>
      <vt:lpstr>Microsoft YaHei</vt:lpstr>
      <vt:lpstr>azul</vt:lpstr>
      <vt:lpstr>CASTELO FORTE</vt:lpstr>
      <vt:lpstr>CASTELO FORTE É NOSSO DEUS ESPADA E BOM ESCUDO</vt:lpstr>
      <vt:lpstr>COM SEU PODER DEFENDE OS SEUS EM TODO O TRANSE AGUDO</vt:lpstr>
      <vt:lpstr>COM FÚRIA PERTINAZ PERSEGUE SATANÁS </vt:lpstr>
      <vt:lpstr>COM ÂNIMO CRUEL MUI FORTE É O  DEUS FIEL IGUAL NÃO HÁ NA TERRA</vt:lpstr>
      <vt:lpstr>A FORÇA DO HOMEM NADA FAZ SOZINHO ESTÁ PERDIDO</vt:lpstr>
      <vt:lpstr>MAS NOSSO DEUS SOCORRO TRAZ EM SEU FILHO ESCOLHIDO</vt:lpstr>
      <vt:lpstr>SABEI QUEM É? JESUS  O QUE VENCEU NA CRUZ</vt:lpstr>
      <vt:lpstr>SENHOR DOS ALTOS CÉUS  E SENDO PRÓPRIO DEUS TRIUNFA NA BATALHA</vt:lpstr>
      <vt:lpstr>SE NOS QUISESSEM DEVORAR DEMÔNIOS NÃO CONTADOS</vt:lpstr>
      <vt:lpstr>NÃO NOS IRIAM DERROTAR  NEM VER-NOS ASSUSTADOS</vt:lpstr>
      <vt:lpstr>  O PRÍNCIPE DO MAL COM SEU PLANO INFERNAL </vt:lpstr>
      <vt:lpstr>JÁ CONDENADO ESTÁ VENCIDO CAIRÁ, POR UMA SÓ PALAVRA</vt:lpstr>
      <vt:lpstr>DE DEUS O VERBO FICARÁ , SABEMOS COM CERTEZA</vt:lpstr>
      <vt:lpstr>E NADA NOS ASSUSTARÁ COM CRISTO POR DEFESA</vt:lpstr>
      <vt:lpstr>SE TEMOS DE PERDER, FAMÍLIA, BENS,  PRAZER</vt:lpstr>
      <vt:lpstr>SE TUDO SE ACABAR,  E A MORTE ENFIM CHEGAR, COM ELE REINAREMOS</vt:lpstr>
    </vt:vector>
  </TitlesOfParts>
  <Company>DPG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A DEUS UM CÂNTICO NOVO,</dc:title>
  <dc:creator>Diego Paraizo Garcia</dc:creator>
  <cp:lastModifiedBy>Multimídia IPM</cp:lastModifiedBy>
  <cp:revision>27</cp:revision>
  <dcterms:created xsi:type="dcterms:W3CDTF">1998-03-03T20:31:00Z</dcterms:created>
  <dcterms:modified xsi:type="dcterms:W3CDTF">2017-10-16T00:02:11Z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